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8"/>
  </p:notesMasterIdLst>
  <p:handoutMasterIdLst>
    <p:handoutMasterId r:id="rId19"/>
  </p:handoutMasterIdLst>
  <p:sldIdLst>
    <p:sldId id="256" r:id="rId2"/>
    <p:sldId id="275" r:id="rId3"/>
    <p:sldId id="277" r:id="rId4"/>
    <p:sldId id="260" r:id="rId5"/>
    <p:sldId id="258" r:id="rId6"/>
    <p:sldId id="261" r:id="rId7"/>
    <p:sldId id="262" r:id="rId8"/>
    <p:sldId id="263" r:id="rId9"/>
    <p:sldId id="264" r:id="rId10"/>
    <p:sldId id="265" r:id="rId11"/>
    <p:sldId id="266" r:id="rId12"/>
    <p:sldId id="267" r:id="rId13"/>
    <p:sldId id="268" r:id="rId14"/>
    <p:sldId id="273" r:id="rId15"/>
    <p:sldId id="274" r:id="rId16"/>
    <p:sldId id="276" r:id="rId17"/>
  </p:sldIdLst>
  <p:sldSz cx="9144000" cy="6858000" type="screen4x3"/>
  <p:notesSz cx="6858000" cy="9153525"/>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48" autoAdjust="0"/>
    <p:restoredTop sz="58688" autoAdjust="0"/>
  </p:normalViewPr>
  <p:slideViewPr>
    <p:cSldViewPr>
      <p:cViewPr varScale="1">
        <p:scale>
          <a:sx n="106" d="100"/>
          <a:sy n="106" d="100"/>
        </p:scale>
        <p:origin x="-90" y="-17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90F257-C29D-42D2-85F8-21F58662A30D}" type="doc">
      <dgm:prSet loTypeId="urn:microsoft.com/office/officeart/2005/8/layout/orgChart1" loCatId="hierarchy" qsTypeId="urn:microsoft.com/office/officeart/2005/8/quickstyle/simple3" qsCatId="simple" csTypeId="urn:microsoft.com/office/officeart/2005/8/colors/colorful2" csCatId="colorful" phldr="1"/>
      <dgm:spPr/>
      <dgm:t>
        <a:bodyPr/>
        <a:lstStyle/>
        <a:p>
          <a:endParaRPr lang="en-US"/>
        </a:p>
      </dgm:t>
    </dgm:pt>
    <dgm:pt modelId="{F6286399-9A01-4E72-B15A-085DF62F4799}">
      <dgm:prSet phldrT="[Text]" custT="1"/>
      <dgm:spPr/>
      <dgm:t>
        <a:bodyPr/>
        <a:lstStyle/>
        <a:p>
          <a:r>
            <a:rPr lang="en-US" sz="1800" b="1" dirty="0" smtClean="0"/>
            <a:t>FSOC</a:t>
          </a:r>
          <a:endParaRPr lang="en-US" sz="1800" b="1" dirty="0"/>
        </a:p>
      </dgm:t>
    </dgm:pt>
    <dgm:pt modelId="{E961C5CC-7756-465B-836D-36956209B700}" type="parTrans" cxnId="{ED732AC0-CF66-4CD1-91D5-FA1667A6B8DC}">
      <dgm:prSet/>
      <dgm:spPr/>
      <dgm:t>
        <a:bodyPr/>
        <a:lstStyle/>
        <a:p>
          <a:endParaRPr lang="en-US"/>
        </a:p>
      </dgm:t>
    </dgm:pt>
    <dgm:pt modelId="{30F43387-134A-4310-A7F5-79A71EFC0DFB}" type="sibTrans" cxnId="{ED732AC0-CF66-4CD1-91D5-FA1667A6B8DC}">
      <dgm:prSet/>
      <dgm:spPr/>
      <dgm:t>
        <a:bodyPr/>
        <a:lstStyle/>
        <a:p>
          <a:endParaRPr lang="en-US"/>
        </a:p>
      </dgm:t>
    </dgm:pt>
    <dgm:pt modelId="{1FAFA5AB-2AAB-4CDA-AA9D-EDEC9EBACFB4}">
      <dgm:prSet phldrT="[Text]" custT="1"/>
      <dgm:spPr/>
      <dgm:t>
        <a:bodyPr/>
        <a:lstStyle/>
        <a:p>
          <a:r>
            <a:rPr lang="en-US" sz="1400" b="1" dirty="0" smtClean="0"/>
            <a:t>FSOC Deputies Committee</a:t>
          </a:r>
          <a:endParaRPr lang="en-US" sz="1400" b="1" dirty="0"/>
        </a:p>
      </dgm:t>
    </dgm:pt>
    <dgm:pt modelId="{612B5C1C-88FA-4791-92B9-2763AC89A72A}" type="parTrans" cxnId="{8E04F0DE-DC2B-4474-83F0-F714CA5930AC}">
      <dgm:prSet/>
      <dgm:spPr/>
      <dgm:t>
        <a:bodyPr/>
        <a:lstStyle/>
        <a:p>
          <a:endParaRPr lang="en-US"/>
        </a:p>
      </dgm:t>
    </dgm:pt>
    <dgm:pt modelId="{36AB0A51-BE6A-426D-8AD4-0B31FDF386B8}" type="sibTrans" cxnId="{8E04F0DE-DC2B-4474-83F0-F714CA5930AC}">
      <dgm:prSet/>
      <dgm:spPr/>
      <dgm:t>
        <a:bodyPr/>
        <a:lstStyle/>
        <a:p>
          <a:endParaRPr lang="en-US"/>
        </a:p>
      </dgm:t>
    </dgm:pt>
    <dgm:pt modelId="{7FF158D3-2390-4089-B6CE-DFBEFAE5769F}">
      <dgm:prSet/>
      <dgm:spPr/>
      <dgm:t>
        <a:bodyPr/>
        <a:lstStyle/>
        <a:p>
          <a:r>
            <a:rPr lang="en-US" dirty="0" smtClean="0"/>
            <a:t>Designation of Non-banks</a:t>
          </a:r>
        </a:p>
      </dgm:t>
    </dgm:pt>
    <dgm:pt modelId="{C0A37DA2-8211-4E42-951A-D78780D35BFF}" type="parTrans" cxnId="{97D02637-FC37-4F48-B5FA-DFF057CDEDC7}">
      <dgm:prSet/>
      <dgm:spPr/>
      <dgm:t>
        <a:bodyPr/>
        <a:lstStyle/>
        <a:p>
          <a:endParaRPr lang="en-US"/>
        </a:p>
      </dgm:t>
    </dgm:pt>
    <dgm:pt modelId="{9EED352C-59EF-41CC-9EAF-4AB9682812DA}" type="sibTrans" cxnId="{97D02637-FC37-4F48-B5FA-DFF057CDEDC7}">
      <dgm:prSet/>
      <dgm:spPr/>
      <dgm:t>
        <a:bodyPr/>
        <a:lstStyle/>
        <a:p>
          <a:endParaRPr lang="en-US"/>
        </a:p>
      </dgm:t>
    </dgm:pt>
    <dgm:pt modelId="{08C3072F-6B9A-4754-B2A0-CBFE5C3524D1}">
      <dgm:prSet/>
      <dgm:spPr/>
      <dgm:t>
        <a:bodyPr/>
        <a:lstStyle/>
        <a:p>
          <a:r>
            <a:rPr lang="en-US" dirty="0" smtClean="0"/>
            <a:t>Systemic Risk Committee</a:t>
          </a:r>
          <a:endParaRPr lang="en-US" dirty="0"/>
        </a:p>
      </dgm:t>
    </dgm:pt>
    <dgm:pt modelId="{15411ABC-8836-43A4-B7DC-FA120FE1B290}" type="parTrans" cxnId="{BF348241-9E5F-4A46-AD8F-24A1D5D4A7FB}">
      <dgm:prSet/>
      <dgm:spPr/>
      <dgm:t>
        <a:bodyPr/>
        <a:lstStyle/>
        <a:p>
          <a:endParaRPr lang="en-US"/>
        </a:p>
      </dgm:t>
    </dgm:pt>
    <dgm:pt modelId="{8F00A0C8-EBB9-4835-B6AE-FA9EFB9E0051}" type="sibTrans" cxnId="{BF348241-9E5F-4A46-AD8F-24A1D5D4A7FB}">
      <dgm:prSet/>
      <dgm:spPr/>
      <dgm:t>
        <a:bodyPr/>
        <a:lstStyle/>
        <a:p>
          <a:endParaRPr lang="en-US"/>
        </a:p>
      </dgm:t>
    </dgm:pt>
    <dgm:pt modelId="{63A426F7-CC50-46D7-93D9-FFF6A25D500C}">
      <dgm:prSet/>
      <dgm:spPr/>
      <dgm:t>
        <a:bodyPr/>
        <a:lstStyle/>
        <a:p>
          <a:r>
            <a:rPr lang="en-US" dirty="0" smtClean="0"/>
            <a:t>Institutions Sub-committee</a:t>
          </a:r>
          <a:endParaRPr lang="en-US" dirty="0"/>
        </a:p>
      </dgm:t>
    </dgm:pt>
    <dgm:pt modelId="{DF5AACD6-F758-4FC6-ACB2-25773224960C}" type="parTrans" cxnId="{059DCB74-C047-43D5-B9B8-8186FFF5D4E1}">
      <dgm:prSet/>
      <dgm:spPr/>
      <dgm:t>
        <a:bodyPr/>
        <a:lstStyle/>
        <a:p>
          <a:endParaRPr lang="en-US"/>
        </a:p>
      </dgm:t>
    </dgm:pt>
    <dgm:pt modelId="{757C738E-DC3A-42EE-A23C-AD8B681852A5}" type="sibTrans" cxnId="{059DCB74-C047-43D5-B9B8-8186FFF5D4E1}">
      <dgm:prSet/>
      <dgm:spPr/>
      <dgm:t>
        <a:bodyPr/>
        <a:lstStyle/>
        <a:p>
          <a:endParaRPr lang="en-US"/>
        </a:p>
      </dgm:t>
    </dgm:pt>
    <dgm:pt modelId="{8E645A7E-6BF7-46A1-8BE2-5E630F03C9EA}">
      <dgm:prSet/>
      <dgm:spPr/>
      <dgm:t>
        <a:bodyPr/>
        <a:lstStyle/>
        <a:p>
          <a:r>
            <a:rPr lang="en-US" dirty="0" smtClean="0"/>
            <a:t>Markets Sub-committee</a:t>
          </a:r>
        </a:p>
      </dgm:t>
    </dgm:pt>
    <dgm:pt modelId="{11DEBB5D-9E94-4D6F-8196-9E86205CCAE8}" type="parTrans" cxnId="{19F33B41-B16F-4D69-8ABB-3F52ABDF9154}">
      <dgm:prSet/>
      <dgm:spPr/>
      <dgm:t>
        <a:bodyPr/>
        <a:lstStyle/>
        <a:p>
          <a:endParaRPr lang="en-US"/>
        </a:p>
      </dgm:t>
    </dgm:pt>
    <dgm:pt modelId="{F722496F-4144-4B63-A0A3-581A38908D8B}" type="sibTrans" cxnId="{19F33B41-B16F-4D69-8ABB-3F52ABDF9154}">
      <dgm:prSet/>
      <dgm:spPr/>
      <dgm:t>
        <a:bodyPr/>
        <a:lstStyle/>
        <a:p>
          <a:endParaRPr lang="en-US"/>
        </a:p>
      </dgm:t>
    </dgm:pt>
    <dgm:pt modelId="{E82555DF-3B3C-4F0D-948B-125EB6CC4FD4}">
      <dgm:prSet custT="1"/>
      <dgm:spPr/>
      <dgm:t>
        <a:bodyPr/>
        <a:lstStyle/>
        <a:p>
          <a:r>
            <a:rPr lang="en-US" sz="1400" dirty="0" smtClean="0"/>
            <a:t>Designation of Infrastructure</a:t>
          </a:r>
        </a:p>
      </dgm:t>
    </dgm:pt>
    <dgm:pt modelId="{BFD8086C-031D-439A-A7E4-06FD5A917E6A}" type="parTrans" cxnId="{351FC53B-7429-4CDB-9511-7EE02C17AF60}">
      <dgm:prSet/>
      <dgm:spPr/>
      <dgm:t>
        <a:bodyPr/>
        <a:lstStyle/>
        <a:p>
          <a:endParaRPr lang="en-US"/>
        </a:p>
      </dgm:t>
    </dgm:pt>
    <dgm:pt modelId="{81BAB08D-06EB-459A-935E-B5592A7B43C9}" type="sibTrans" cxnId="{351FC53B-7429-4CDB-9511-7EE02C17AF60}">
      <dgm:prSet/>
      <dgm:spPr/>
      <dgm:t>
        <a:bodyPr/>
        <a:lstStyle/>
        <a:p>
          <a:endParaRPr lang="en-US"/>
        </a:p>
      </dgm:t>
    </dgm:pt>
    <dgm:pt modelId="{8A3B7F8E-FE7E-4C7A-A51F-0218EE16B13A}">
      <dgm:prSet/>
      <dgm:spPr/>
      <dgm:t>
        <a:bodyPr/>
        <a:lstStyle/>
        <a:p>
          <a:r>
            <a:rPr lang="en-US" dirty="0" smtClean="0"/>
            <a:t>Heightened Prudential Standards</a:t>
          </a:r>
        </a:p>
      </dgm:t>
    </dgm:pt>
    <dgm:pt modelId="{61AF9F48-97F5-4280-A36C-FC5570951830}" type="parTrans" cxnId="{3876E84A-AFFD-4FFF-B91F-1CDCE802F42E}">
      <dgm:prSet/>
      <dgm:spPr/>
      <dgm:t>
        <a:bodyPr/>
        <a:lstStyle/>
        <a:p>
          <a:endParaRPr lang="en-US"/>
        </a:p>
      </dgm:t>
    </dgm:pt>
    <dgm:pt modelId="{41F2930C-03D8-4619-92A4-DD5B44D54B4D}" type="sibTrans" cxnId="{3876E84A-AFFD-4FFF-B91F-1CDCE802F42E}">
      <dgm:prSet/>
      <dgm:spPr/>
      <dgm:t>
        <a:bodyPr/>
        <a:lstStyle/>
        <a:p>
          <a:endParaRPr lang="en-US"/>
        </a:p>
      </dgm:t>
    </dgm:pt>
    <dgm:pt modelId="{F8E06C12-BA26-4B5A-B867-59D3FB1D69BE}">
      <dgm:prSet/>
      <dgm:spPr/>
      <dgm:t>
        <a:bodyPr/>
        <a:lstStyle/>
        <a:p>
          <a:r>
            <a:rPr lang="en-US" dirty="0" smtClean="0"/>
            <a:t>Orderly Liquidation Authority</a:t>
          </a:r>
        </a:p>
      </dgm:t>
    </dgm:pt>
    <dgm:pt modelId="{25F8CBE6-8DF0-448C-8CB1-EA177E28F44A}" type="parTrans" cxnId="{E663F14C-8828-42BB-BE3D-2E4A1755066D}">
      <dgm:prSet/>
      <dgm:spPr/>
      <dgm:t>
        <a:bodyPr/>
        <a:lstStyle/>
        <a:p>
          <a:endParaRPr lang="en-US"/>
        </a:p>
      </dgm:t>
    </dgm:pt>
    <dgm:pt modelId="{888A3F1A-4466-4EFA-A473-83CEC7FCCE88}" type="sibTrans" cxnId="{E663F14C-8828-42BB-BE3D-2E4A1755066D}">
      <dgm:prSet/>
      <dgm:spPr/>
      <dgm:t>
        <a:bodyPr/>
        <a:lstStyle/>
        <a:p>
          <a:endParaRPr lang="en-US"/>
        </a:p>
      </dgm:t>
    </dgm:pt>
    <dgm:pt modelId="{F641F170-8136-491E-8C71-5D9CE253D4BE}">
      <dgm:prSet/>
      <dgm:spPr/>
      <dgm:t>
        <a:bodyPr/>
        <a:lstStyle/>
        <a:p>
          <a:r>
            <a:rPr lang="en-US" dirty="0" smtClean="0"/>
            <a:t>Data</a:t>
          </a:r>
        </a:p>
      </dgm:t>
    </dgm:pt>
    <dgm:pt modelId="{71317360-4D70-4208-9430-BA0294BC9DEC}" type="parTrans" cxnId="{DDCDEF72-A151-47C5-9B74-75056BD5F422}">
      <dgm:prSet/>
      <dgm:spPr/>
      <dgm:t>
        <a:bodyPr/>
        <a:lstStyle/>
        <a:p>
          <a:endParaRPr lang="en-US"/>
        </a:p>
      </dgm:t>
    </dgm:pt>
    <dgm:pt modelId="{9C7756AE-E1DC-4240-9A3F-28FFDF16E821}" type="sibTrans" cxnId="{DDCDEF72-A151-47C5-9B74-75056BD5F422}">
      <dgm:prSet/>
      <dgm:spPr/>
      <dgm:t>
        <a:bodyPr/>
        <a:lstStyle/>
        <a:p>
          <a:endParaRPr lang="en-US"/>
        </a:p>
      </dgm:t>
    </dgm:pt>
    <dgm:pt modelId="{239F4343-1DF7-4929-8025-CB395C4A01B3}" type="pres">
      <dgm:prSet presAssocID="{4590F257-C29D-42D2-85F8-21F58662A30D}" presName="hierChild1" presStyleCnt="0">
        <dgm:presLayoutVars>
          <dgm:orgChart val="1"/>
          <dgm:chPref val="1"/>
          <dgm:dir/>
          <dgm:animOne val="branch"/>
          <dgm:animLvl val="lvl"/>
          <dgm:resizeHandles/>
        </dgm:presLayoutVars>
      </dgm:prSet>
      <dgm:spPr/>
      <dgm:t>
        <a:bodyPr/>
        <a:lstStyle/>
        <a:p>
          <a:endParaRPr lang="en-US"/>
        </a:p>
      </dgm:t>
    </dgm:pt>
    <dgm:pt modelId="{962EB0EA-B6C5-4828-9B01-09AFB30AD424}" type="pres">
      <dgm:prSet presAssocID="{F6286399-9A01-4E72-B15A-085DF62F4799}" presName="hierRoot1" presStyleCnt="0">
        <dgm:presLayoutVars>
          <dgm:hierBranch val="init"/>
        </dgm:presLayoutVars>
      </dgm:prSet>
      <dgm:spPr/>
    </dgm:pt>
    <dgm:pt modelId="{18273955-8EE5-4BA0-90B5-4D3D7F5261D0}" type="pres">
      <dgm:prSet presAssocID="{F6286399-9A01-4E72-B15A-085DF62F4799}" presName="rootComposite1" presStyleCnt="0"/>
      <dgm:spPr/>
    </dgm:pt>
    <dgm:pt modelId="{56CB5777-6297-4376-B55D-01CD93DF87E4}" type="pres">
      <dgm:prSet presAssocID="{F6286399-9A01-4E72-B15A-085DF62F4799}" presName="rootText1" presStyleLbl="node0" presStyleIdx="0" presStyleCnt="1" custScaleX="126986" custScaleY="155360" custLinFactNeighborX="2207" custLinFactNeighborY="-77413">
        <dgm:presLayoutVars>
          <dgm:chPref val="3"/>
        </dgm:presLayoutVars>
      </dgm:prSet>
      <dgm:spPr/>
      <dgm:t>
        <a:bodyPr/>
        <a:lstStyle/>
        <a:p>
          <a:endParaRPr lang="en-US"/>
        </a:p>
      </dgm:t>
    </dgm:pt>
    <dgm:pt modelId="{D63028A9-62F9-4C43-AEAC-1BD23651E6AA}" type="pres">
      <dgm:prSet presAssocID="{F6286399-9A01-4E72-B15A-085DF62F4799}" presName="rootConnector1" presStyleLbl="node1" presStyleIdx="0" presStyleCnt="0"/>
      <dgm:spPr/>
      <dgm:t>
        <a:bodyPr/>
        <a:lstStyle/>
        <a:p>
          <a:endParaRPr lang="en-US"/>
        </a:p>
      </dgm:t>
    </dgm:pt>
    <dgm:pt modelId="{B64A67D3-D19E-40B9-8DA1-CF1531E32875}" type="pres">
      <dgm:prSet presAssocID="{F6286399-9A01-4E72-B15A-085DF62F4799}" presName="hierChild2" presStyleCnt="0"/>
      <dgm:spPr/>
    </dgm:pt>
    <dgm:pt modelId="{234762B3-1EA8-4C0F-89B9-4A9DF0207FC8}" type="pres">
      <dgm:prSet presAssocID="{612B5C1C-88FA-4791-92B9-2763AC89A72A}" presName="Name37" presStyleLbl="parChTrans1D2" presStyleIdx="0" presStyleCnt="1"/>
      <dgm:spPr/>
      <dgm:t>
        <a:bodyPr/>
        <a:lstStyle/>
        <a:p>
          <a:endParaRPr lang="en-US"/>
        </a:p>
      </dgm:t>
    </dgm:pt>
    <dgm:pt modelId="{44FEFCBB-E453-41DC-B176-9E176D3FD142}" type="pres">
      <dgm:prSet presAssocID="{1FAFA5AB-2AAB-4CDA-AA9D-EDEC9EBACFB4}" presName="hierRoot2" presStyleCnt="0">
        <dgm:presLayoutVars>
          <dgm:hierBranch val="init"/>
        </dgm:presLayoutVars>
      </dgm:prSet>
      <dgm:spPr/>
    </dgm:pt>
    <dgm:pt modelId="{B669426F-5C19-4745-9B79-E8DFE7797338}" type="pres">
      <dgm:prSet presAssocID="{1FAFA5AB-2AAB-4CDA-AA9D-EDEC9EBACFB4}" presName="rootComposite" presStyleCnt="0"/>
      <dgm:spPr/>
    </dgm:pt>
    <dgm:pt modelId="{E8997B2E-A87F-481B-B113-A53DA83D1F51}" type="pres">
      <dgm:prSet presAssocID="{1FAFA5AB-2AAB-4CDA-AA9D-EDEC9EBACFB4}" presName="rootText" presStyleLbl="node2" presStyleIdx="0" presStyleCnt="1" custScaleX="126986" custScaleY="156480" custLinFactNeighborX="1553" custLinFactNeighborY="-93544">
        <dgm:presLayoutVars>
          <dgm:chPref val="3"/>
        </dgm:presLayoutVars>
      </dgm:prSet>
      <dgm:spPr/>
      <dgm:t>
        <a:bodyPr/>
        <a:lstStyle/>
        <a:p>
          <a:endParaRPr lang="en-US"/>
        </a:p>
      </dgm:t>
    </dgm:pt>
    <dgm:pt modelId="{B008622B-1ED9-41DA-B230-B0640CA496EF}" type="pres">
      <dgm:prSet presAssocID="{1FAFA5AB-2AAB-4CDA-AA9D-EDEC9EBACFB4}" presName="rootConnector" presStyleLbl="node2" presStyleIdx="0" presStyleCnt="1"/>
      <dgm:spPr/>
      <dgm:t>
        <a:bodyPr/>
        <a:lstStyle/>
        <a:p>
          <a:endParaRPr lang="en-US"/>
        </a:p>
      </dgm:t>
    </dgm:pt>
    <dgm:pt modelId="{A4E2EDBF-91B2-485D-B28A-348B0EE904B1}" type="pres">
      <dgm:prSet presAssocID="{1FAFA5AB-2AAB-4CDA-AA9D-EDEC9EBACFB4}" presName="hierChild4" presStyleCnt="0"/>
      <dgm:spPr/>
    </dgm:pt>
    <dgm:pt modelId="{D218B0FB-51FF-4C7F-A9F0-84D8707185F3}" type="pres">
      <dgm:prSet presAssocID="{C0A37DA2-8211-4E42-951A-D78780D35BFF}" presName="Name37" presStyleLbl="parChTrans1D3" presStyleIdx="0" presStyleCnt="6"/>
      <dgm:spPr/>
      <dgm:t>
        <a:bodyPr/>
        <a:lstStyle/>
        <a:p>
          <a:endParaRPr lang="en-US"/>
        </a:p>
      </dgm:t>
    </dgm:pt>
    <dgm:pt modelId="{931A3EBF-1A34-4D32-ADB8-F36FC44CAD5D}" type="pres">
      <dgm:prSet presAssocID="{7FF158D3-2390-4089-B6CE-DFBEFAE5769F}" presName="hierRoot2" presStyleCnt="0">
        <dgm:presLayoutVars>
          <dgm:hierBranch val="hang"/>
        </dgm:presLayoutVars>
      </dgm:prSet>
      <dgm:spPr/>
    </dgm:pt>
    <dgm:pt modelId="{2D824439-7761-4C4F-809B-556B706CA4C5}" type="pres">
      <dgm:prSet presAssocID="{7FF158D3-2390-4089-B6CE-DFBEFAE5769F}" presName="rootComposite" presStyleCnt="0"/>
      <dgm:spPr/>
    </dgm:pt>
    <dgm:pt modelId="{AE9FFF78-CE8E-4E08-969B-600F17BDC45F}" type="pres">
      <dgm:prSet presAssocID="{7FF158D3-2390-4089-B6CE-DFBEFAE5769F}" presName="rootText" presStyleLbl="node3" presStyleIdx="0" presStyleCnt="6" custScaleX="120835" custScaleY="159445" custLinFactX="25043" custLinFactY="33045" custLinFactNeighborX="100000" custLinFactNeighborY="100000">
        <dgm:presLayoutVars>
          <dgm:chPref val="3"/>
        </dgm:presLayoutVars>
      </dgm:prSet>
      <dgm:spPr/>
      <dgm:t>
        <a:bodyPr/>
        <a:lstStyle/>
        <a:p>
          <a:endParaRPr lang="en-US"/>
        </a:p>
      </dgm:t>
    </dgm:pt>
    <dgm:pt modelId="{03208E94-D94A-4704-8A33-2AEA14A91C4A}" type="pres">
      <dgm:prSet presAssocID="{7FF158D3-2390-4089-B6CE-DFBEFAE5769F}" presName="rootConnector" presStyleLbl="node3" presStyleIdx="0" presStyleCnt="6"/>
      <dgm:spPr/>
      <dgm:t>
        <a:bodyPr/>
        <a:lstStyle/>
        <a:p>
          <a:endParaRPr lang="en-US"/>
        </a:p>
      </dgm:t>
    </dgm:pt>
    <dgm:pt modelId="{86EAF190-6F5C-47F4-B487-430EE65DF1A2}" type="pres">
      <dgm:prSet presAssocID="{7FF158D3-2390-4089-B6CE-DFBEFAE5769F}" presName="hierChild4" presStyleCnt="0"/>
      <dgm:spPr/>
    </dgm:pt>
    <dgm:pt modelId="{0B6422F9-0C7A-46C5-9C98-660483348F7F}" type="pres">
      <dgm:prSet presAssocID="{7FF158D3-2390-4089-B6CE-DFBEFAE5769F}" presName="hierChild5" presStyleCnt="0"/>
      <dgm:spPr/>
    </dgm:pt>
    <dgm:pt modelId="{F17A5A84-1320-4474-826F-BB5EA3E8F3BB}" type="pres">
      <dgm:prSet presAssocID="{BFD8086C-031D-439A-A7E4-06FD5A917E6A}" presName="Name37" presStyleLbl="parChTrans1D3" presStyleIdx="1" presStyleCnt="6"/>
      <dgm:spPr/>
      <dgm:t>
        <a:bodyPr/>
        <a:lstStyle/>
        <a:p>
          <a:endParaRPr lang="en-US"/>
        </a:p>
      </dgm:t>
    </dgm:pt>
    <dgm:pt modelId="{9FCA8A05-4C8A-458A-85EC-194858E3D4DA}" type="pres">
      <dgm:prSet presAssocID="{E82555DF-3B3C-4F0D-948B-125EB6CC4FD4}" presName="hierRoot2" presStyleCnt="0">
        <dgm:presLayoutVars>
          <dgm:hierBranch val="hang"/>
        </dgm:presLayoutVars>
      </dgm:prSet>
      <dgm:spPr/>
    </dgm:pt>
    <dgm:pt modelId="{8A084A78-1BDF-40B3-AB57-19300F065D9A}" type="pres">
      <dgm:prSet presAssocID="{E82555DF-3B3C-4F0D-948B-125EB6CC4FD4}" presName="rootComposite" presStyleCnt="0"/>
      <dgm:spPr/>
    </dgm:pt>
    <dgm:pt modelId="{7A811B12-34D2-453D-A872-FB64AD6F673F}" type="pres">
      <dgm:prSet presAssocID="{E82555DF-3B3C-4F0D-948B-125EB6CC4FD4}" presName="rootText" presStyleLbl="node3" presStyleIdx="1" presStyleCnt="6" custScaleX="120040" custScaleY="155627" custLinFactNeighborX="-14282" custLinFactNeighborY="-77484">
        <dgm:presLayoutVars>
          <dgm:chPref val="3"/>
        </dgm:presLayoutVars>
      </dgm:prSet>
      <dgm:spPr/>
      <dgm:t>
        <a:bodyPr/>
        <a:lstStyle/>
        <a:p>
          <a:endParaRPr lang="en-US"/>
        </a:p>
      </dgm:t>
    </dgm:pt>
    <dgm:pt modelId="{6B64D9E3-A961-467C-BB57-F20A34697747}" type="pres">
      <dgm:prSet presAssocID="{E82555DF-3B3C-4F0D-948B-125EB6CC4FD4}" presName="rootConnector" presStyleLbl="node3" presStyleIdx="1" presStyleCnt="6"/>
      <dgm:spPr/>
      <dgm:t>
        <a:bodyPr/>
        <a:lstStyle/>
        <a:p>
          <a:endParaRPr lang="en-US"/>
        </a:p>
      </dgm:t>
    </dgm:pt>
    <dgm:pt modelId="{F2EF392C-60B0-437F-B99E-D182BBAD42C6}" type="pres">
      <dgm:prSet presAssocID="{E82555DF-3B3C-4F0D-948B-125EB6CC4FD4}" presName="hierChild4" presStyleCnt="0"/>
      <dgm:spPr/>
    </dgm:pt>
    <dgm:pt modelId="{6D6731D6-8B13-4150-8B31-FCDF8987E430}" type="pres">
      <dgm:prSet presAssocID="{E82555DF-3B3C-4F0D-948B-125EB6CC4FD4}" presName="hierChild5" presStyleCnt="0"/>
      <dgm:spPr/>
    </dgm:pt>
    <dgm:pt modelId="{4E398E47-99D4-4BB8-883D-28F26E81E444}" type="pres">
      <dgm:prSet presAssocID="{61AF9F48-97F5-4280-A36C-FC5570951830}" presName="Name37" presStyleLbl="parChTrans1D3" presStyleIdx="2" presStyleCnt="6"/>
      <dgm:spPr/>
      <dgm:t>
        <a:bodyPr/>
        <a:lstStyle/>
        <a:p>
          <a:endParaRPr lang="en-US"/>
        </a:p>
      </dgm:t>
    </dgm:pt>
    <dgm:pt modelId="{7EC89928-8A94-4E1C-8FEB-2D52756723A9}" type="pres">
      <dgm:prSet presAssocID="{8A3B7F8E-FE7E-4C7A-A51F-0218EE16B13A}" presName="hierRoot2" presStyleCnt="0">
        <dgm:presLayoutVars>
          <dgm:hierBranch val="hang"/>
        </dgm:presLayoutVars>
      </dgm:prSet>
      <dgm:spPr/>
    </dgm:pt>
    <dgm:pt modelId="{25A8AB8F-150F-48FE-909A-C8C3EEE668EE}" type="pres">
      <dgm:prSet presAssocID="{8A3B7F8E-FE7E-4C7A-A51F-0218EE16B13A}" presName="rootComposite" presStyleCnt="0"/>
      <dgm:spPr/>
    </dgm:pt>
    <dgm:pt modelId="{A0B5AA92-D5A6-4B2F-9B05-4C864ADE6EED}" type="pres">
      <dgm:prSet presAssocID="{8A3B7F8E-FE7E-4C7A-A51F-0218EE16B13A}" presName="rootText" presStyleLbl="node3" presStyleIdx="2" presStyleCnt="6" custScaleX="122666" custScaleY="158830" custLinFactNeighborX="-13496" custLinFactNeighborY="-77484">
        <dgm:presLayoutVars>
          <dgm:chPref val="3"/>
        </dgm:presLayoutVars>
      </dgm:prSet>
      <dgm:spPr/>
      <dgm:t>
        <a:bodyPr/>
        <a:lstStyle/>
        <a:p>
          <a:endParaRPr lang="en-US"/>
        </a:p>
      </dgm:t>
    </dgm:pt>
    <dgm:pt modelId="{09971D3F-DABB-4511-9D0C-6CD35995D728}" type="pres">
      <dgm:prSet presAssocID="{8A3B7F8E-FE7E-4C7A-A51F-0218EE16B13A}" presName="rootConnector" presStyleLbl="node3" presStyleIdx="2" presStyleCnt="6"/>
      <dgm:spPr/>
      <dgm:t>
        <a:bodyPr/>
        <a:lstStyle/>
        <a:p>
          <a:endParaRPr lang="en-US"/>
        </a:p>
      </dgm:t>
    </dgm:pt>
    <dgm:pt modelId="{C4F3E3F6-0407-4CB2-B18B-4F9C07476B0B}" type="pres">
      <dgm:prSet presAssocID="{8A3B7F8E-FE7E-4C7A-A51F-0218EE16B13A}" presName="hierChild4" presStyleCnt="0"/>
      <dgm:spPr/>
    </dgm:pt>
    <dgm:pt modelId="{E21FD84B-42E0-42B4-93B1-DD2170A029FE}" type="pres">
      <dgm:prSet presAssocID="{8A3B7F8E-FE7E-4C7A-A51F-0218EE16B13A}" presName="hierChild5" presStyleCnt="0"/>
      <dgm:spPr/>
    </dgm:pt>
    <dgm:pt modelId="{D504BFF8-993C-4D2A-A3EB-357E49294728}" type="pres">
      <dgm:prSet presAssocID="{25F8CBE6-8DF0-448C-8CB1-EA177E28F44A}" presName="Name37" presStyleLbl="parChTrans1D3" presStyleIdx="3" presStyleCnt="6"/>
      <dgm:spPr/>
      <dgm:t>
        <a:bodyPr/>
        <a:lstStyle/>
        <a:p>
          <a:endParaRPr lang="en-US"/>
        </a:p>
      </dgm:t>
    </dgm:pt>
    <dgm:pt modelId="{7F1859DB-E2D8-4E0A-B696-D9ED6A991578}" type="pres">
      <dgm:prSet presAssocID="{F8E06C12-BA26-4B5A-B867-59D3FB1D69BE}" presName="hierRoot2" presStyleCnt="0">
        <dgm:presLayoutVars>
          <dgm:hierBranch val="hang"/>
        </dgm:presLayoutVars>
      </dgm:prSet>
      <dgm:spPr/>
    </dgm:pt>
    <dgm:pt modelId="{C039122C-8DC4-4A3E-8450-9793622F31E8}" type="pres">
      <dgm:prSet presAssocID="{F8E06C12-BA26-4B5A-B867-59D3FB1D69BE}" presName="rootComposite" presStyleCnt="0"/>
      <dgm:spPr/>
    </dgm:pt>
    <dgm:pt modelId="{A701B087-E8A2-4A2B-B307-2A4FBF48D609}" type="pres">
      <dgm:prSet presAssocID="{F8E06C12-BA26-4B5A-B867-59D3FB1D69BE}" presName="rootText" presStyleLbl="node3" presStyleIdx="3" presStyleCnt="6" custScaleX="120780" custScaleY="158744" custLinFactX="-55947" custLinFactY="34179" custLinFactNeighborX="-100000" custLinFactNeighborY="100000">
        <dgm:presLayoutVars>
          <dgm:chPref val="3"/>
        </dgm:presLayoutVars>
      </dgm:prSet>
      <dgm:spPr/>
      <dgm:t>
        <a:bodyPr/>
        <a:lstStyle/>
        <a:p>
          <a:endParaRPr lang="en-US"/>
        </a:p>
      </dgm:t>
    </dgm:pt>
    <dgm:pt modelId="{3CC51897-67E3-41E9-9D28-C4E9ABF881F7}" type="pres">
      <dgm:prSet presAssocID="{F8E06C12-BA26-4B5A-B867-59D3FB1D69BE}" presName="rootConnector" presStyleLbl="node3" presStyleIdx="3" presStyleCnt="6"/>
      <dgm:spPr/>
      <dgm:t>
        <a:bodyPr/>
        <a:lstStyle/>
        <a:p>
          <a:endParaRPr lang="en-US"/>
        </a:p>
      </dgm:t>
    </dgm:pt>
    <dgm:pt modelId="{C01770FD-310B-4278-B2F8-06FB68EE6EDA}" type="pres">
      <dgm:prSet presAssocID="{F8E06C12-BA26-4B5A-B867-59D3FB1D69BE}" presName="hierChild4" presStyleCnt="0"/>
      <dgm:spPr/>
    </dgm:pt>
    <dgm:pt modelId="{0A3486B3-6656-4D86-88DD-A9A7E8E05A11}" type="pres">
      <dgm:prSet presAssocID="{F8E06C12-BA26-4B5A-B867-59D3FB1D69BE}" presName="hierChild5" presStyleCnt="0"/>
      <dgm:spPr/>
    </dgm:pt>
    <dgm:pt modelId="{528BE631-C9C4-4680-8129-9F9810203185}" type="pres">
      <dgm:prSet presAssocID="{71317360-4D70-4208-9430-BA0294BC9DEC}" presName="Name37" presStyleLbl="parChTrans1D3" presStyleIdx="4" presStyleCnt="6"/>
      <dgm:spPr/>
      <dgm:t>
        <a:bodyPr/>
        <a:lstStyle/>
        <a:p>
          <a:endParaRPr lang="en-US"/>
        </a:p>
      </dgm:t>
    </dgm:pt>
    <dgm:pt modelId="{053EA1C2-39D4-44FE-9CF2-2E5C7F953E40}" type="pres">
      <dgm:prSet presAssocID="{F641F170-8136-491E-8C71-5D9CE253D4BE}" presName="hierRoot2" presStyleCnt="0">
        <dgm:presLayoutVars>
          <dgm:hierBranch val="hang"/>
        </dgm:presLayoutVars>
      </dgm:prSet>
      <dgm:spPr/>
    </dgm:pt>
    <dgm:pt modelId="{CE1A1130-E105-4541-8453-476BC95468C7}" type="pres">
      <dgm:prSet presAssocID="{F641F170-8136-491E-8C71-5D9CE253D4BE}" presName="rootComposite" presStyleCnt="0"/>
      <dgm:spPr/>
    </dgm:pt>
    <dgm:pt modelId="{9DE61BDF-7B50-4721-A2BB-368A6319984E}" type="pres">
      <dgm:prSet presAssocID="{F641F170-8136-491E-8C71-5D9CE253D4BE}" presName="rootText" presStyleLbl="node3" presStyleIdx="4" presStyleCnt="6" custScaleX="120470" custScaleY="159251" custLinFactX="-30145" custLinFactNeighborX="-100000" custLinFactNeighborY="-76231">
        <dgm:presLayoutVars>
          <dgm:chPref val="3"/>
        </dgm:presLayoutVars>
      </dgm:prSet>
      <dgm:spPr/>
      <dgm:t>
        <a:bodyPr/>
        <a:lstStyle/>
        <a:p>
          <a:endParaRPr lang="en-US"/>
        </a:p>
      </dgm:t>
    </dgm:pt>
    <dgm:pt modelId="{B6445E88-AC23-4C81-8F63-F438DEB211FC}" type="pres">
      <dgm:prSet presAssocID="{F641F170-8136-491E-8C71-5D9CE253D4BE}" presName="rootConnector" presStyleLbl="node3" presStyleIdx="4" presStyleCnt="6"/>
      <dgm:spPr/>
      <dgm:t>
        <a:bodyPr/>
        <a:lstStyle/>
        <a:p>
          <a:endParaRPr lang="en-US"/>
        </a:p>
      </dgm:t>
    </dgm:pt>
    <dgm:pt modelId="{DCCA8790-2E4A-4F7F-81E3-7F3BB5BD8280}" type="pres">
      <dgm:prSet presAssocID="{F641F170-8136-491E-8C71-5D9CE253D4BE}" presName="hierChild4" presStyleCnt="0"/>
      <dgm:spPr/>
    </dgm:pt>
    <dgm:pt modelId="{EAAB0E9D-4F59-4DAC-87D1-92B09D8845C3}" type="pres">
      <dgm:prSet presAssocID="{F641F170-8136-491E-8C71-5D9CE253D4BE}" presName="hierChild5" presStyleCnt="0"/>
      <dgm:spPr/>
    </dgm:pt>
    <dgm:pt modelId="{BFB12EAD-899F-4044-B6F6-01DDE4967666}" type="pres">
      <dgm:prSet presAssocID="{15411ABC-8836-43A4-B7DC-FA120FE1B290}" presName="Name37" presStyleLbl="parChTrans1D3" presStyleIdx="5" presStyleCnt="6"/>
      <dgm:spPr/>
      <dgm:t>
        <a:bodyPr/>
        <a:lstStyle/>
        <a:p>
          <a:endParaRPr lang="en-US"/>
        </a:p>
      </dgm:t>
    </dgm:pt>
    <dgm:pt modelId="{8E494566-272E-4185-A089-3094B898C206}" type="pres">
      <dgm:prSet presAssocID="{08C3072F-6B9A-4754-B2A0-CBFE5C3524D1}" presName="hierRoot2" presStyleCnt="0">
        <dgm:presLayoutVars>
          <dgm:hierBranch val="init"/>
        </dgm:presLayoutVars>
      </dgm:prSet>
      <dgm:spPr/>
    </dgm:pt>
    <dgm:pt modelId="{927BB1DA-AC42-4BF0-BB76-60CAF3458D18}" type="pres">
      <dgm:prSet presAssocID="{08C3072F-6B9A-4754-B2A0-CBFE5C3524D1}" presName="rootComposite" presStyleCnt="0"/>
      <dgm:spPr/>
    </dgm:pt>
    <dgm:pt modelId="{2670FF49-C711-4261-A68B-20A17905DEA7}" type="pres">
      <dgm:prSet presAssocID="{08C3072F-6B9A-4754-B2A0-CBFE5C3524D1}" presName="rootText" presStyleLbl="node3" presStyleIdx="5" presStyleCnt="6" custScaleX="113699" custScaleY="157957" custLinFactX="-26270" custLinFactNeighborX="-100000" custLinFactNeighborY="-75676">
        <dgm:presLayoutVars>
          <dgm:chPref val="3"/>
        </dgm:presLayoutVars>
      </dgm:prSet>
      <dgm:spPr/>
      <dgm:t>
        <a:bodyPr/>
        <a:lstStyle/>
        <a:p>
          <a:endParaRPr lang="en-US"/>
        </a:p>
      </dgm:t>
    </dgm:pt>
    <dgm:pt modelId="{D5FF44EB-1287-4ECB-981B-EC7DA8FD9B0E}" type="pres">
      <dgm:prSet presAssocID="{08C3072F-6B9A-4754-B2A0-CBFE5C3524D1}" presName="rootConnector" presStyleLbl="node3" presStyleIdx="5" presStyleCnt="6"/>
      <dgm:spPr/>
      <dgm:t>
        <a:bodyPr/>
        <a:lstStyle/>
        <a:p>
          <a:endParaRPr lang="en-US"/>
        </a:p>
      </dgm:t>
    </dgm:pt>
    <dgm:pt modelId="{5AC64D1C-188E-490D-B7CB-B08377378434}" type="pres">
      <dgm:prSet presAssocID="{08C3072F-6B9A-4754-B2A0-CBFE5C3524D1}" presName="hierChild4" presStyleCnt="0"/>
      <dgm:spPr/>
    </dgm:pt>
    <dgm:pt modelId="{C42EF4F6-FA24-4D13-84BE-B4B22E094A80}" type="pres">
      <dgm:prSet presAssocID="{11DEBB5D-9E94-4D6F-8196-9E86205CCAE8}" presName="Name37" presStyleLbl="parChTrans1D4" presStyleIdx="0" presStyleCnt="2"/>
      <dgm:spPr/>
      <dgm:t>
        <a:bodyPr/>
        <a:lstStyle/>
        <a:p>
          <a:endParaRPr lang="en-US"/>
        </a:p>
      </dgm:t>
    </dgm:pt>
    <dgm:pt modelId="{23A5B177-DFD1-48AF-A779-83186A975153}" type="pres">
      <dgm:prSet presAssocID="{8E645A7E-6BF7-46A1-8BE2-5E630F03C9EA}" presName="hierRoot2" presStyleCnt="0">
        <dgm:presLayoutVars>
          <dgm:hierBranch val="init"/>
        </dgm:presLayoutVars>
      </dgm:prSet>
      <dgm:spPr/>
    </dgm:pt>
    <dgm:pt modelId="{EFC0A8D5-0117-408C-9112-965FDF4E9633}" type="pres">
      <dgm:prSet presAssocID="{8E645A7E-6BF7-46A1-8BE2-5E630F03C9EA}" presName="rootComposite" presStyleCnt="0"/>
      <dgm:spPr/>
    </dgm:pt>
    <dgm:pt modelId="{89658002-0296-4E8A-864A-BFCF8A1408BF}" type="pres">
      <dgm:prSet presAssocID="{8E645A7E-6BF7-46A1-8BE2-5E630F03C9EA}" presName="rootText" presStyleLbl="node4" presStyleIdx="0" presStyleCnt="2" custScaleX="114458" custScaleY="144281" custLinFactX="-31441" custLinFactNeighborX="-100000" custLinFactNeighborY="-38452">
        <dgm:presLayoutVars>
          <dgm:chPref val="3"/>
        </dgm:presLayoutVars>
      </dgm:prSet>
      <dgm:spPr/>
      <dgm:t>
        <a:bodyPr/>
        <a:lstStyle/>
        <a:p>
          <a:endParaRPr lang="en-US"/>
        </a:p>
      </dgm:t>
    </dgm:pt>
    <dgm:pt modelId="{750290BA-382D-437A-9BDE-C0B948E1B33B}" type="pres">
      <dgm:prSet presAssocID="{8E645A7E-6BF7-46A1-8BE2-5E630F03C9EA}" presName="rootConnector" presStyleLbl="node4" presStyleIdx="0" presStyleCnt="2"/>
      <dgm:spPr/>
      <dgm:t>
        <a:bodyPr/>
        <a:lstStyle/>
        <a:p>
          <a:endParaRPr lang="en-US"/>
        </a:p>
      </dgm:t>
    </dgm:pt>
    <dgm:pt modelId="{2033430E-0F85-4F12-9C3E-6D0CC631F86D}" type="pres">
      <dgm:prSet presAssocID="{8E645A7E-6BF7-46A1-8BE2-5E630F03C9EA}" presName="hierChild4" presStyleCnt="0"/>
      <dgm:spPr/>
    </dgm:pt>
    <dgm:pt modelId="{054BDD4C-02E4-4A70-BEFB-96A347506110}" type="pres">
      <dgm:prSet presAssocID="{8E645A7E-6BF7-46A1-8BE2-5E630F03C9EA}" presName="hierChild5" presStyleCnt="0"/>
      <dgm:spPr/>
    </dgm:pt>
    <dgm:pt modelId="{2D425A1F-002C-417A-90B5-D7D57F3334DF}" type="pres">
      <dgm:prSet presAssocID="{DF5AACD6-F758-4FC6-ACB2-25773224960C}" presName="Name37" presStyleLbl="parChTrans1D4" presStyleIdx="1" presStyleCnt="2"/>
      <dgm:spPr/>
      <dgm:t>
        <a:bodyPr/>
        <a:lstStyle/>
        <a:p>
          <a:endParaRPr lang="en-US"/>
        </a:p>
      </dgm:t>
    </dgm:pt>
    <dgm:pt modelId="{634ECEB0-555D-452E-8AB0-0F7E565BE1BD}" type="pres">
      <dgm:prSet presAssocID="{63A426F7-CC50-46D7-93D9-FFF6A25D500C}" presName="hierRoot2" presStyleCnt="0">
        <dgm:presLayoutVars>
          <dgm:hierBranch val="r"/>
        </dgm:presLayoutVars>
      </dgm:prSet>
      <dgm:spPr/>
    </dgm:pt>
    <dgm:pt modelId="{34FE15FE-33D4-4B79-991E-9A1DE01E8306}" type="pres">
      <dgm:prSet presAssocID="{63A426F7-CC50-46D7-93D9-FFF6A25D500C}" presName="rootComposite" presStyleCnt="0"/>
      <dgm:spPr/>
    </dgm:pt>
    <dgm:pt modelId="{BBD97461-E726-4F5F-8236-B38AA009211D}" type="pres">
      <dgm:prSet presAssocID="{63A426F7-CC50-46D7-93D9-FFF6A25D500C}" presName="rootText" presStyleLbl="node4" presStyleIdx="1" presStyleCnt="2" custScaleX="117690" custScaleY="162383" custLinFactX="-31441" custLinFactNeighborX="-100000" custLinFactNeighborY="-41753">
        <dgm:presLayoutVars>
          <dgm:chPref val="3"/>
        </dgm:presLayoutVars>
      </dgm:prSet>
      <dgm:spPr/>
      <dgm:t>
        <a:bodyPr/>
        <a:lstStyle/>
        <a:p>
          <a:endParaRPr lang="en-US"/>
        </a:p>
      </dgm:t>
    </dgm:pt>
    <dgm:pt modelId="{C0AFCDFE-0A5D-4F5E-A2A3-78B436AE1939}" type="pres">
      <dgm:prSet presAssocID="{63A426F7-CC50-46D7-93D9-FFF6A25D500C}" presName="rootConnector" presStyleLbl="node4" presStyleIdx="1" presStyleCnt="2"/>
      <dgm:spPr/>
      <dgm:t>
        <a:bodyPr/>
        <a:lstStyle/>
        <a:p>
          <a:endParaRPr lang="en-US"/>
        </a:p>
      </dgm:t>
    </dgm:pt>
    <dgm:pt modelId="{9C7C7CD8-41A6-46A4-AE76-A64CB9ACE3AB}" type="pres">
      <dgm:prSet presAssocID="{63A426F7-CC50-46D7-93D9-FFF6A25D500C}" presName="hierChild4" presStyleCnt="0"/>
      <dgm:spPr/>
    </dgm:pt>
    <dgm:pt modelId="{74057DC6-6F7A-48DF-8859-8A5319A94409}" type="pres">
      <dgm:prSet presAssocID="{63A426F7-CC50-46D7-93D9-FFF6A25D500C}" presName="hierChild5" presStyleCnt="0"/>
      <dgm:spPr/>
    </dgm:pt>
    <dgm:pt modelId="{923FC556-5ABF-42AC-A32C-8C4156359326}" type="pres">
      <dgm:prSet presAssocID="{08C3072F-6B9A-4754-B2A0-CBFE5C3524D1}" presName="hierChild5" presStyleCnt="0"/>
      <dgm:spPr/>
    </dgm:pt>
    <dgm:pt modelId="{F4C38199-331E-486B-97E7-0C09DE7900F7}" type="pres">
      <dgm:prSet presAssocID="{1FAFA5AB-2AAB-4CDA-AA9D-EDEC9EBACFB4}" presName="hierChild5" presStyleCnt="0"/>
      <dgm:spPr/>
    </dgm:pt>
    <dgm:pt modelId="{AFFEC1D0-CD75-4A94-8FE1-8D009A634D83}" type="pres">
      <dgm:prSet presAssocID="{F6286399-9A01-4E72-B15A-085DF62F4799}" presName="hierChild3" presStyleCnt="0"/>
      <dgm:spPr/>
    </dgm:pt>
  </dgm:ptLst>
  <dgm:cxnLst>
    <dgm:cxn modelId="{E663F14C-8828-42BB-BE3D-2E4A1755066D}" srcId="{1FAFA5AB-2AAB-4CDA-AA9D-EDEC9EBACFB4}" destId="{F8E06C12-BA26-4B5A-B867-59D3FB1D69BE}" srcOrd="3" destOrd="0" parTransId="{25F8CBE6-8DF0-448C-8CB1-EA177E28F44A}" sibTransId="{888A3F1A-4466-4EFA-A473-83CEC7FCCE88}"/>
    <dgm:cxn modelId="{E3CF59E4-79F6-4E11-980C-628B22316475}" type="presOf" srcId="{E82555DF-3B3C-4F0D-948B-125EB6CC4FD4}" destId="{6B64D9E3-A961-467C-BB57-F20A34697747}" srcOrd="1" destOrd="0" presId="urn:microsoft.com/office/officeart/2005/8/layout/orgChart1"/>
    <dgm:cxn modelId="{CB781FDD-11E7-4E9B-A1BD-F2FDFDF452D6}" type="presOf" srcId="{4590F257-C29D-42D2-85F8-21F58662A30D}" destId="{239F4343-1DF7-4929-8025-CB395C4A01B3}" srcOrd="0" destOrd="0" presId="urn:microsoft.com/office/officeart/2005/8/layout/orgChart1"/>
    <dgm:cxn modelId="{7C65FCDA-B440-45ED-B445-F94B1414FABC}" type="presOf" srcId="{11DEBB5D-9E94-4D6F-8196-9E86205CCAE8}" destId="{C42EF4F6-FA24-4D13-84BE-B4B22E094A80}" srcOrd="0" destOrd="0" presId="urn:microsoft.com/office/officeart/2005/8/layout/orgChart1"/>
    <dgm:cxn modelId="{A6B41143-473F-4C44-9261-5ECB6517E5E2}" type="presOf" srcId="{08C3072F-6B9A-4754-B2A0-CBFE5C3524D1}" destId="{2670FF49-C711-4261-A68B-20A17905DEA7}" srcOrd="0" destOrd="0" presId="urn:microsoft.com/office/officeart/2005/8/layout/orgChart1"/>
    <dgm:cxn modelId="{E2CFA97F-A6CB-430C-8B49-F18B6D9F3010}" type="presOf" srcId="{DF5AACD6-F758-4FC6-ACB2-25773224960C}" destId="{2D425A1F-002C-417A-90B5-D7D57F3334DF}" srcOrd="0" destOrd="0" presId="urn:microsoft.com/office/officeart/2005/8/layout/orgChart1"/>
    <dgm:cxn modelId="{64D4B272-FED4-472B-A6D3-F21AF09EF264}" type="presOf" srcId="{63A426F7-CC50-46D7-93D9-FFF6A25D500C}" destId="{C0AFCDFE-0A5D-4F5E-A2A3-78B436AE1939}" srcOrd="1" destOrd="0" presId="urn:microsoft.com/office/officeart/2005/8/layout/orgChart1"/>
    <dgm:cxn modelId="{5B0C68D8-ABE5-458E-9C84-C7B990497B3F}" type="presOf" srcId="{8E645A7E-6BF7-46A1-8BE2-5E630F03C9EA}" destId="{750290BA-382D-437A-9BDE-C0B948E1B33B}" srcOrd="1" destOrd="0" presId="urn:microsoft.com/office/officeart/2005/8/layout/orgChart1"/>
    <dgm:cxn modelId="{1E5131E8-CEEC-4D3D-B625-699489C092AE}" type="presOf" srcId="{C0A37DA2-8211-4E42-951A-D78780D35BFF}" destId="{D218B0FB-51FF-4C7F-A9F0-84D8707185F3}" srcOrd="0" destOrd="0" presId="urn:microsoft.com/office/officeart/2005/8/layout/orgChart1"/>
    <dgm:cxn modelId="{0AC084C9-322F-4A2A-9AC6-0778B9D1C5DB}" type="presOf" srcId="{25F8CBE6-8DF0-448C-8CB1-EA177E28F44A}" destId="{D504BFF8-993C-4D2A-A3EB-357E49294728}" srcOrd="0" destOrd="0" presId="urn:microsoft.com/office/officeart/2005/8/layout/orgChart1"/>
    <dgm:cxn modelId="{059DCB74-C047-43D5-B9B8-8186FFF5D4E1}" srcId="{08C3072F-6B9A-4754-B2A0-CBFE5C3524D1}" destId="{63A426F7-CC50-46D7-93D9-FFF6A25D500C}" srcOrd="1" destOrd="0" parTransId="{DF5AACD6-F758-4FC6-ACB2-25773224960C}" sibTransId="{757C738E-DC3A-42EE-A23C-AD8B681852A5}"/>
    <dgm:cxn modelId="{3876E84A-AFFD-4FFF-B91F-1CDCE802F42E}" srcId="{1FAFA5AB-2AAB-4CDA-AA9D-EDEC9EBACFB4}" destId="{8A3B7F8E-FE7E-4C7A-A51F-0218EE16B13A}" srcOrd="2" destOrd="0" parTransId="{61AF9F48-97F5-4280-A36C-FC5570951830}" sibTransId="{41F2930C-03D8-4619-92A4-DD5B44D54B4D}"/>
    <dgm:cxn modelId="{0E9215E9-D164-49B1-A8FF-B16962199489}" type="presOf" srcId="{1FAFA5AB-2AAB-4CDA-AA9D-EDEC9EBACFB4}" destId="{E8997B2E-A87F-481B-B113-A53DA83D1F51}" srcOrd="0" destOrd="0" presId="urn:microsoft.com/office/officeart/2005/8/layout/orgChart1"/>
    <dgm:cxn modelId="{19F33B41-B16F-4D69-8ABB-3F52ABDF9154}" srcId="{08C3072F-6B9A-4754-B2A0-CBFE5C3524D1}" destId="{8E645A7E-6BF7-46A1-8BE2-5E630F03C9EA}" srcOrd="0" destOrd="0" parTransId="{11DEBB5D-9E94-4D6F-8196-9E86205CCAE8}" sibTransId="{F722496F-4144-4B63-A0A3-581A38908D8B}"/>
    <dgm:cxn modelId="{ADC8C60E-B264-44CE-BC4F-5CD764B95FEF}" type="presOf" srcId="{8A3B7F8E-FE7E-4C7A-A51F-0218EE16B13A}" destId="{09971D3F-DABB-4511-9D0C-6CD35995D728}" srcOrd="1" destOrd="0" presId="urn:microsoft.com/office/officeart/2005/8/layout/orgChart1"/>
    <dgm:cxn modelId="{7F406583-30DF-4CA7-9107-5E131C3A4B79}" type="presOf" srcId="{8A3B7F8E-FE7E-4C7A-A51F-0218EE16B13A}" destId="{A0B5AA92-D5A6-4B2F-9B05-4C864ADE6EED}" srcOrd="0" destOrd="0" presId="urn:microsoft.com/office/officeart/2005/8/layout/orgChart1"/>
    <dgm:cxn modelId="{867D3542-6265-44E8-A43D-D301606186CF}" type="presOf" srcId="{F8E06C12-BA26-4B5A-B867-59D3FB1D69BE}" destId="{3CC51897-67E3-41E9-9D28-C4E9ABF881F7}" srcOrd="1" destOrd="0" presId="urn:microsoft.com/office/officeart/2005/8/layout/orgChart1"/>
    <dgm:cxn modelId="{DDCDEF72-A151-47C5-9B74-75056BD5F422}" srcId="{1FAFA5AB-2AAB-4CDA-AA9D-EDEC9EBACFB4}" destId="{F641F170-8136-491E-8C71-5D9CE253D4BE}" srcOrd="4" destOrd="0" parTransId="{71317360-4D70-4208-9430-BA0294BC9DEC}" sibTransId="{9C7756AE-E1DC-4240-9A3F-28FFDF16E821}"/>
    <dgm:cxn modelId="{87845529-795A-40DA-B853-96CBE4B47BBE}" type="presOf" srcId="{F641F170-8136-491E-8C71-5D9CE253D4BE}" destId="{9DE61BDF-7B50-4721-A2BB-368A6319984E}" srcOrd="0" destOrd="0" presId="urn:microsoft.com/office/officeart/2005/8/layout/orgChart1"/>
    <dgm:cxn modelId="{BF348241-9E5F-4A46-AD8F-24A1D5D4A7FB}" srcId="{1FAFA5AB-2AAB-4CDA-AA9D-EDEC9EBACFB4}" destId="{08C3072F-6B9A-4754-B2A0-CBFE5C3524D1}" srcOrd="5" destOrd="0" parTransId="{15411ABC-8836-43A4-B7DC-FA120FE1B290}" sibTransId="{8F00A0C8-EBB9-4835-B6AE-FA9EFB9E0051}"/>
    <dgm:cxn modelId="{79E6567E-D7F8-4FF8-86D8-89339A147226}" type="presOf" srcId="{BFD8086C-031D-439A-A7E4-06FD5A917E6A}" destId="{F17A5A84-1320-4474-826F-BB5EA3E8F3BB}" srcOrd="0" destOrd="0" presId="urn:microsoft.com/office/officeart/2005/8/layout/orgChart1"/>
    <dgm:cxn modelId="{65060143-7790-4674-959A-954C690D752C}" type="presOf" srcId="{71317360-4D70-4208-9430-BA0294BC9DEC}" destId="{528BE631-C9C4-4680-8129-9F9810203185}" srcOrd="0" destOrd="0" presId="urn:microsoft.com/office/officeart/2005/8/layout/orgChart1"/>
    <dgm:cxn modelId="{DF29CD94-D5E0-4FAC-9B97-5FFFD5008A6D}" type="presOf" srcId="{08C3072F-6B9A-4754-B2A0-CBFE5C3524D1}" destId="{D5FF44EB-1287-4ECB-981B-EC7DA8FD9B0E}" srcOrd="1" destOrd="0" presId="urn:microsoft.com/office/officeart/2005/8/layout/orgChart1"/>
    <dgm:cxn modelId="{3CCFEEC1-44F8-4D3D-9214-6652CF6D9F4B}" type="presOf" srcId="{63A426F7-CC50-46D7-93D9-FFF6A25D500C}" destId="{BBD97461-E726-4F5F-8236-B38AA009211D}" srcOrd="0" destOrd="0" presId="urn:microsoft.com/office/officeart/2005/8/layout/orgChart1"/>
    <dgm:cxn modelId="{137C8013-0119-4FAD-8442-CF3382E965AB}" type="presOf" srcId="{F6286399-9A01-4E72-B15A-085DF62F4799}" destId="{D63028A9-62F9-4C43-AEAC-1BD23651E6AA}" srcOrd="1" destOrd="0" presId="urn:microsoft.com/office/officeart/2005/8/layout/orgChart1"/>
    <dgm:cxn modelId="{A7632F8C-E786-4257-A43C-B25D1EA428F3}" type="presOf" srcId="{F641F170-8136-491E-8C71-5D9CE253D4BE}" destId="{B6445E88-AC23-4C81-8F63-F438DEB211FC}" srcOrd="1" destOrd="0" presId="urn:microsoft.com/office/officeart/2005/8/layout/orgChart1"/>
    <dgm:cxn modelId="{8BB536F1-0B9B-4790-8482-89787C82154C}" type="presOf" srcId="{F6286399-9A01-4E72-B15A-085DF62F4799}" destId="{56CB5777-6297-4376-B55D-01CD93DF87E4}" srcOrd="0" destOrd="0" presId="urn:microsoft.com/office/officeart/2005/8/layout/orgChart1"/>
    <dgm:cxn modelId="{622050FA-418C-4388-A4A6-8A7689A4F3C5}" type="presOf" srcId="{E82555DF-3B3C-4F0D-948B-125EB6CC4FD4}" destId="{7A811B12-34D2-453D-A872-FB64AD6F673F}" srcOrd="0" destOrd="0" presId="urn:microsoft.com/office/officeart/2005/8/layout/orgChart1"/>
    <dgm:cxn modelId="{97D02637-FC37-4F48-B5FA-DFF057CDEDC7}" srcId="{1FAFA5AB-2AAB-4CDA-AA9D-EDEC9EBACFB4}" destId="{7FF158D3-2390-4089-B6CE-DFBEFAE5769F}" srcOrd="0" destOrd="0" parTransId="{C0A37DA2-8211-4E42-951A-D78780D35BFF}" sibTransId="{9EED352C-59EF-41CC-9EAF-4AB9682812DA}"/>
    <dgm:cxn modelId="{CF82DE12-19E9-42DE-913F-B512213FC3F1}" type="presOf" srcId="{15411ABC-8836-43A4-B7DC-FA120FE1B290}" destId="{BFB12EAD-899F-4044-B6F6-01DDE4967666}" srcOrd="0" destOrd="0" presId="urn:microsoft.com/office/officeart/2005/8/layout/orgChart1"/>
    <dgm:cxn modelId="{8E04F0DE-DC2B-4474-83F0-F714CA5930AC}" srcId="{F6286399-9A01-4E72-B15A-085DF62F4799}" destId="{1FAFA5AB-2AAB-4CDA-AA9D-EDEC9EBACFB4}" srcOrd="0" destOrd="0" parTransId="{612B5C1C-88FA-4791-92B9-2763AC89A72A}" sibTransId="{36AB0A51-BE6A-426D-8AD4-0B31FDF386B8}"/>
    <dgm:cxn modelId="{ED732AC0-CF66-4CD1-91D5-FA1667A6B8DC}" srcId="{4590F257-C29D-42D2-85F8-21F58662A30D}" destId="{F6286399-9A01-4E72-B15A-085DF62F4799}" srcOrd="0" destOrd="0" parTransId="{E961C5CC-7756-465B-836D-36956209B700}" sibTransId="{30F43387-134A-4310-A7F5-79A71EFC0DFB}"/>
    <dgm:cxn modelId="{CB30020A-2876-4C8B-91F5-3B454C9CE975}" type="presOf" srcId="{F8E06C12-BA26-4B5A-B867-59D3FB1D69BE}" destId="{A701B087-E8A2-4A2B-B307-2A4FBF48D609}" srcOrd="0" destOrd="0" presId="urn:microsoft.com/office/officeart/2005/8/layout/orgChart1"/>
    <dgm:cxn modelId="{E736038D-4E94-4506-A570-E9029104C0D6}" type="presOf" srcId="{7FF158D3-2390-4089-B6CE-DFBEFAE5769F}" destId="{03208E94-D94A-4704-8A33-2AEA14A91C4A}" srcOrd="1" destOrd="0" presId="urn:microsoft.com/office/officeart/2005/8/layout/orgChart1"/>
    <dgm:cxn modelId="{351FC53B-7429-4CDB-9511-7EE02C17AF60}" srcId="{1FAFA5AB-2AAB-4CDA-AA9D-EDEC9EBACFB4}" destId="{E82555DF-3B3C-4F0D-948B-125EB6CC4FD4}" srcOrd="1" destOrd="0" parTransId="{BFD8086C-031D-439A-A7E4-06FD5A917E6A}" sibTransId="{81BAB08D-06EB-459A-935E-B5592A7B43C9}"/>
    <dgm:cxn modelId="{21C91BCC-2B40-4E9F-97CE-2E7FE73D3593}" type="presOf" srcId="{1FAFA5AB-2AAB-4CDA-AA9D-EDEC9EBACFB4}" destId="{B008622B-1ED9-41DA-B230-B0640CA496EF}" srcOrd="1" destOrd="0" presId="urn:microsoft.com/office/officeart/2005/8/layout/orgChart1"/>
    <dgm:cxn modelId="{38F465B7-E23A-4308-8235-42C33374D996}" type="presOf" srcId="{61AF9F48-97F5-4280-A36C-FC5570951830}" destId="{4E398E47-99D4-4BB8-883D-28F26E81E444}" srcOrd="0" destOrd="0" presId="urn:microsoft.com/office/officeart/2005/8/layout/orgChart1"/>
    <dgm:cxn modelId="{94911314-0722-4225-A44D-778D3B2B652A}" type="presOf" srcId="{7FF158D3-2390-4089-B6CE-DFBEFAE5769F}" destId="{AE9FFF78-CE8E-4E08-969B-600F17BDC45F}" srcOrd="0" destOrd="0" presId="urn:microsoft.com/office/officeart/2005/8/layout/orgChart1"/>
    <dgm:cxn modelId="{F0989565-B3A8-4BFC-B05A-F88FE7F6FDE9}" type="presOf" srcId="{612B5C1C-88FA-4791-92B9-2763AC89A72A}" destId="{234762B3-1EA8-4C0F-89B9-4A9DF0207FC8}" srcOrd="0" destOrd="0" presId="urn:microsoft.com/office/officeart/2005/8/layout/orgChart1"/>
    <dgm:cxn modelId="{FF9A3388-719F-4C80-8976-C8A61870FC84}" type="presOf" srcId="{8E645A7E-6BF7-46A1-8BE2-5E630F03C9EA}" destId="{89658002-0296-4E8A-864A-BFCF8A1408BF}" srcOrd="0" destOrd="0" presId="urn:microsoft.com/office/officeart/2005/8/layout/orgChart1"/>
    <dgm:cxn modelId="{896FD400-FAC3-43DD-A102-EA6AF0DB08E5}" type="presParOf" srcId="{239F4343-1DF7-4929-8025-CB395C4A01B3}" destId="{962EB0EA-B6C5-4828-9B01-09AFB30AD424}" srcOrd="0" destOrd="0" presId="urn:microsoft.com/office/officeart/2005/8/layout/orgChart1"/>
    <dgm:cxn modelId="{78129E42-614A-4015-B6D6-0C28343F54CB}" type="presParOf" srcId="{962EB0EA-B6C5-4828-9B01-09AFB30AD424}" destId="{18273955-8EE5-4BA0-90B5-4D3D7F5261D0}" srcOrd="0" destOrd="0" presId="urn:microsoft.com/office/officeart/2005/8/layout/orgChart1"/>
    <dgm:cxn modelId="{B430A956-3F7C-44DC-A31A-201B07ED4744}" type="presParOf" srcId="{18273955-8EE5-4BA0-90B5-4D3D7F5261D0}" destId="{56CB5777-6297-4376-B55D-01CD93DF87E4}" srcOrd="0" destOrd="0" presId="urn:microsoft.com/office/officeart/2005/8/layout/orgChart1"/>
    <dgm:cxn modelId="{83B6CE97-B3E0-4E6E-AAB2-59F0F56FD0F3}" type="presParOf" srcId="{18273955-8EE5-4BA0-90B5-4D3D7F5261D0}" destId="{D63028A9-62F9-4C43-AEAC-1BD23651E6AA}" srcOrd="1" destOrd="0" presId="urn:microsoft.com/office/officeart/2005/8/layout/orgChart1"/>
    <dgm:cxn modelId="{5C057BCA-D543-4FB7-BEFE-B857FBBAC3E7}" type="presParOf" srcId="{962EB0EA-B6C5-4828-9B01-09AFB30AD424}" destId="{B64A67D3-D19E-40B9-8DA1-CF1531E32875}" srcOrd="1" destOrd="0" presId="urn:microsoft.com/office/officeart/2005/8/layout/orgChart1"/>
    <dgm:cxn modelId="{838523DF-35B5-4CAA-B03E-86D4740BF5B1}" type="presParOf" srcId="{B64A67D3-D19E-40B9-8DA1-CF1531E32875}" destId="{234762B3-1EA8-4C0F-89B9-4A9DF0207FC8}" srcOrd="0" destOrd="0" presId="urn:microsoft.com/office/officeart/2005/8/layout/orgChart1"/>
    <dgm:cxn modelId="{78AA4EE9-5BE8-4B14-B139-CEB37E882FF9}" type="presParOf" srcId="{B64A67D3-D19E-40B9-8DA1-CF1531E32875}" destId="{44FEFCBB-E453-41DC-B176-9E176D3FD142}" srcOrd="1" destOrd="0" presId="urn:microsoft.com/office/officeart/2005/8/layout/orgChart1"/>
    <dgm:cxn modelId="{C19FB120-AB77-4444-A0FC-02B5811C4A90}" type="presParOf" srcId="{44FEFCBB-E453-41DC-B176-9E176D3FD142}" destId="{B669426F-5C19-4745-9B79-E8DFE7797338}" srcOrd="0" destOrd="0" presId="urn:microsoft.com/office/officeart/2005/8/layout/orgChart1"/>
    <dgm:cxn modelId="{00BAC1FD-0ADC-4DC2-91CA-EC473E5A8AB9}" type="presParOf" srcId="{B669426F-5C19-4745-9B79-E8DFE7797338}" destId="{E8997B2E-A87F-481B-B113-A53DA83D1F51}" srcOrd="0" destOrd="0" presId="urn:microsoft.com/office/officeart/2005/8/layout/orgChart1"/>
    <dgm:cxn modelId="{3BBC0AEB-7CB3-48E7-B6C8-2A78B5BCC547}" type="presParOf" srcId="{B669426F-5C19-4745-9B79-E8DFE7797338}" destId="{B008622B-1ED9-41DA-B230-B0640CA496EF}" srcOrd="1" destOrd="0" presId="urn:microsoft.com/office/officeart/2005/8/layout/orgChart1"/>
    <dgm:cxn modelId="{9267959C-8EF8-47CC-9431-67CC4E4EF4EF}" type="presParOf" srcId="{44FEFCBB-E453-41DC-B176-9E176D3FD142}" destId="{A4E2EDBF-91B2-485D-B28A-348B0EE904B1}" srcOrd="1" destOrd="0" presId="urn:microsoft.com/office/officeart/2005/8/layout/orgChart1"/>
    <dgm:cxn modelId="{B97775AD-2F59-4422-81BD-C4798640F134}" type="presParOf" srcId="{A4E2EDBF-91B2-485D-B28A-348B0EE904B1}" destId="{D218B0FB-51FF-4C7F-A9F0-84D8707185F3}" srcOrd="0" destOrd="0" presId="urn:microsoft.com/office/officeart/2005/8/layout/orgChart1"/>
    <dgm:cxn modelId="{A62428C9-86B4-4A10-A835-A1FF26A23157}" type="presParOf" srcId="{A4E2EDBF-91B2-485D-B28A-348B0EE904B1}" destId="{931A3EBF-1A34-4D32-ADB8-F36FC44CAD5D}" srcOrd="1" destOrd="0" presId="urn:microsoft.com/office/officeart/2005/8/layout/orgChart1"/>
    <dgm:cxn modelId="{53EBCAAE-3F34-4D89-91A3-BD48FE1A1874}" type="presParOf" srcId="{931A3EBF-1A34-4D32-ADB8-F36FC44CAD5D}" destId="{2D824439-7761-4C4F-809B-556B706CA4C5}" srcOrd="0" destOrd="0" presId="urn:microsoft.com/office/officeart/2005/8/layout/orgChart1"/>
    <dgm:cxn modelId="{9BBD212B-A156-4C1E-AFBF-7227028AD633}" type="presParOf" srcId="{2D824439-7761-4C4F-809B-556B706CA4C5}" destId="{AE9FFF78-CE8E-4E08-969B-600F17BDC45F}" srcOrd="0" destOrd="0" presId="urn:microsoft.com/office/officeart/2005/8/layout/orgChart1"/>
    <dgm:cxn modelId="{FF6CC6B8-9620-4824-A561-3EFCE8718784}" type="presParOf" srcId="{2D824439-7761-4C4F-809B-556B706CA4C5}" destId="{03208E94-D94A-4704-8A33-2AEA14A91C4A}" srcOrd="1" destOrd="0" presId="urn:microsoft.com/office/officeart/2005/8/layout/orgChart1"/>
    <dgm:cxn modelId="{0A9C0A55-9D3A-41E4-9061-68BAC6F309EA}" type="presParOf" srcId="{931A3EBF-1A34-4D32-ADB8-F36FC44CAD5D}" destId="{86EAF190-6F5C-47F4-B487-430EE65DF1A2}" srcOrd="1" destOrd="0" presId="urn:microsoft.com/office/officeart/2005/8/layout/orgChart1"/>
    <dgm:cxn modelId="{0476F714-A384-4F23-858F-0223B6BC3449}" type="presParOf" srcId="{931A3EBF-1A34-4D32-ADB8-F36FC44CAD5D}" destId="{0B6422F9-0C7A-46C5-9C98-660483348F7F}" srcOrd="2" destOrd="0" presId="urn:microsoft.com/office/officeart/2005/8/layout/orgChart1"/>
    <dgm:cxn modelId="{0743DEB7-9FFB-4FF0-B73A-9DDFF5CC3706}" type="presParOf" srcId="{A4E2EDBF-91B2-485D-B28A-348B0EE904B1}" destId="{F17A5A84-1320-4474-826F-BB5EA3E8F3BB}" srcOrd="2" destOrd="0" presId="urn:microsoft.com/office/officeart/2005/8/layout/orgChart1"/>
    <dgm:cxn modelId="{14E1AD3C-8099-430D-B08D-A2DCBB088F8A}" type="presParOf" srcId="{A4E2EDBF-91B2-485D-B28A-348B0EE904B1}" destId="{9FCA8A05-4C8A-458A-85EC-194858E3D4DA}" srcOrd="3" destOrd="0" presId="urn:microsoft.com/office/officeart/2005/8/layout/orgChart1"/>
    <dgm:cxn modelId="{E2C96D6E-5450-4801-9AE0-C2A995007449}" type="presParOf" srcId="{9FCA8A05-4C8A-458A-85EC-194858E3D4DA}" destId="{8A084A78-1BDF-40B3-AB57-19300F065D9A}" srcOrd="0" destOrd="0" presId="urn:microsoft.com/office/officeart/2005/8/layout/orgChart1"/>
    <dgm:cxn modelId="{6869672D-D05C-461E-BE81-71D73F71B67C}" type="presParOf" srcId="{8A084A78-1BDF-40B3-AB57-19300F065D9A}" destId="{7A811B12-34D2-453D-A872-FB64AD6F673F}" srcOrd="0" destOrd="0" presId="urn:microsoft.com/office/officeart/2005/8/layout/orgChart1"/>
    <dgm:cxn modelId="{2319BCE7-53EE-4736-8AB7-C89CD56FDB9E}" type="presParOf" srcId="{8A084A78-1BDF-40B3-AB57-19300F065D9A}" destId="{6B64D9E3-A961-467C-BB57-F20A34697747}" srcOrd="1" destOrd="0" presId="urn:microsoft.com/office/officeart/2005/8/layout/orgChart1"/>
    <dgm:cxn modelId="{67FF106E-C584-414F-8DC3-A02EA545CF93}" type="presParOf" srcId="{9FCA8A05-4C8A-458A-85EC-194858E3D4DA}" destId="{F2EF392C-60B0-437F-B99E-D182BBAD42C6}" srcOrd="1" destOrd="0" presId="urn:microsoft.com/office/officeart/2005/8/layout/orgChart1"/>
    <dgm:cxn modelId="{DC487D20-DB19-4235-BA96-567BD9183C55}" type="presParOf" srcId="{9FCA8A05-4C8A-458A-85EC-194858E3D4DA}" destId="{6D6731D6-8B13-4150-8B31-FCDF8987E430}" srcOrd="2" destOrd="0" presId="urn:microsoft.com/office/officeart/2005/8/layout/orgChart1"/>
    <dgm:cxn modelId="{9F71FA6A-5E1E-4617-922C-16B80855201B}" type="presParOf" srcId="{A4E2EDBF-91B2-485D-B28A-348B0EE904B1}" destId="{4E398E47-99D4-4BB8-883D-28F26E81E444}" srcOrd="4" destOrd="0" presId="urn:microsoft.com/office/officeart/2005/8/layout/orgChart1"/>
    <dgm:cxn modelId="{88C67368-A53E-4475-934C-AE6A210D2418}" type="presParOf" srcId="{A4E2EDBF-91B2-485D-B28A-348B0EE904B1}" destId="{7EC89928-8A94-4E1C-8FEB-2D52756723A9}" srcOrd="5" destOrd="0" presId="urn:microsoft.com/office/officeart/2005/8/layout/orgChart1"/>
    <dgm:cxn modelId="{D111D56B-E258-4E2C-BD43-D2D758024B34}" type="presParOf" srcId="{7EC89928-8A94-4E1C-8FEB-2D52756723A9}" destId="{25A8AB8F-150F-48FE-909A-C8C3EEE668EE}" srcOrd="0" destOrd="0" presId="urn:microsoft.com/office/officeart/2005/8/layout/orgChart1"/>
    <dgm:cxn modelId="{85467138-1BD6-4198-9CD3-F73B0F596637}" type="presParOf" srcId="{25A8AB8F-150F-48FE-909A-C8C3EEE668EE}" destId="{A0B5AA92-D5A6-4B2F-9B05-4C864ADE6EED}" srcOrd="0" destOrd="0" presId="urn:microsoft.com/office/officeart/2005/8/layout/orgChart1"/>
    <dgm:cxn modelId="{CA1F2A5B-63F1-490A-A5B8-003DE6AAD01F}" type="presParOf" srcId="{25A8AB8F-150F-48FE-909A-C8C3EEE668EE}" destId="{09971D3F-DABB-4511-9D0C-6CD35995D728}" srcOrd="1" destOrd="0" presId="urn:microsoft.com/office/officeart/2005/8/layout/orgChart1"/>
    <dgm:cxn modelId="{6F3F0466-5CC9-4A19-88A6-F320F464CF5D}" type="presParOf" srcId="{7EC89928-8A94-4E1C-8FEB-2D52756723A9}" destId="{C4F3E3F6-0407-4CB2-B18B-4F9C07476B0B}" srcOrd="1" destOrd="0" presId="urn:microsoft.com/office/officeart/2005/8/layout/orgChart1"/>
    <dgm:cxn modelId="{10EFC588-E77E-4FC2-B7A5-E71E8BD8B4EC}" type="presParOf" srcId="{7EC89928-8A94-4E1C-8FEB-2D52756723A9}" destId="{E21FD84B-42E0-42B4-93B1-DD2170A029FE}" srcOrd="2" destOrd="0" presId="urn:microsoft.com/office/officeart/2005/8/layout/orgChart1"/>
    <dgm:cxn modelId="{9242D24A-DC25-4FEA-A138-934DC71E3736}" type="presParOf" srcId="{A4E2EDBF-91B2-485D-B28A-348B0EE904B1}" destId="{D504BFF8-993C-4D2A-A3EB-357E49294728}" srcOrd="6" destOrd="0" presId="urn:microsoft.com/office/officeart/2005/8/layout/orgChart1"/>
    <dgm:cxn modelId="{6481B033-1EF5-4C45-B878-142B587DD929}" type="presParOf" srcId="{A4E2EDBF-91B2-485D-B28A-348B0EE904B1}" destId="{7F1859DB-E2D8-4E0A-B696-D9ED6A991578}" srcOrd="7" destOrd="0" presId="urn:microsoft.com/office/officeart/2005/8/layout/orgChart1"/>
    <dgm:cxn modelId="{1F12B076-F47A-498C-8677-EB6DB57FD759}" type="presParOf" srcId="{7F1859DB-E2D8-4E0A-B696-D9ED6A991578}" destId="{C039122C-8DC4-4A3E-8450-9793622F31E8}" srcOrd="0" destOrd="0" presId="urn:microsoft.com/office/officeart/2005/8/layout/orgChart1"/>
    <dgm:cxn modelId="{04E94EFA-C941-4206-ADF5-51CAE747AFBC}" type="presParOf" srcId="{C039122C-8DC4-4A3E-8450-9793622F31E8}" destId="{A701B087-E8A2-4A2B-B307-2A4FBF48D609}" srcOrd="0" destOrd="0" presId="urn:microsoft.com/office/officeart/2005/8/layout/orgChart1"/>
    <dgm:cxn modelId="{813D76FE-1EFD-4C6C-BF1D-4BB8370C4E80}" type="presParOf" srcId="{C039122C-8DC4-4A3E-8450-9793622F31E8}" destId="{3CC51897-67E3-41E9-9D28-C4E9ABF881F7}" srcOrd="1" destOrd="0" presId="urn:microsoft.com/office/officeart/2005/8/layout/orgChart1"/>
    <dgm:cxn modelId="{E217F158-CA76-4803-927B-9C7A2E91F5C5}" type="presParOf" srcId="{7F1859DB-E2D8-4E0A-B696-D9ED6A991578}" destId="{C01770FD-310B-4278-B2F8-06FB68EE6EDA}" srcOrd="1" destOrd="0" presId="urn:microsoft.com/office/officeart/2005/8/layout/orgChart1"/>
    <dgm:cxn modelId="{BB856B57-2878-4D78-BE04-9A2174D5FB64}" type="presParOf" srcId="{7F1859DB-E2D8-4E0A-B696-D9ED6A991578}" destId="{0A3486B3-6656-4D86-88DD-A9A7E8E05A11}" srcOrd="2" destOrd="0" presId="urn:microsoft.com/office/officeart/2005/8/layout/orgChart1"/>
    <dgm:cxn modelId="{E9096776-8775-49F7-9FD2-41BD6AAEA3DC}" type="presParOf" srcId="{A4E2EDBF-91B2-485D-B28A-348B0EE904B1}" destId="{528BE631-C9C4-4680-8129-9F9810203185}" srcOrd="8" destOrd="0" presId="urn:microsoft.com/office/officeart/2005/8/layout/orgChart1"/>
    <dgm:cxn modelId="{9AAD470B-C183-441E-BB9A-D762E540B8B4}" type="presParOf" srcId="{A4E2EDBF-91B2-485D-B28A-348B0EE904B1}" destId="{053EA1C2-39D4-44FE-9CF2-2E5C7F953E40}" srcOrd="9" destOrd="0" presId="urn:microsoft.com/office/officeart/2005/8/layout/orgChart1"/>
    <dgm:cxn modelId="{4DB81615-1345-4E40-9CDA-EC9B22832868}" type="presParOf" srcId="{053EA1C2-39D4-44FE-9CF2-2E5C7F953E40}" destId="{CE1A1130-E105-4541-8453-476BC95468C7}" srcOrd="0" destOrd="0" presId="urn:microsoft.com/office/officeart/2005/8/layout/orgChart1"/>
    <dgm:cxn modelId="{3B83848F-FDB8-47A3-9DF8-5F561BF6CB44}" type="presParOf" srcId="{CE1A1130-E105-4541-8453-476BC95468C7}" destId="{9DE61BDF-7B50-4721-A2BB-368A6319984E}" srcOrd="0" destOrd="0" presId="urn:microsoft.com/office/officeart/2005/8/layout/orgChart1"/>
    <dgm:cxn modelId="{6EA130EB-DB26-44E7-A781-0FC884D57323}" type="presParOf" srcId="{CE1A1130-E105-4541-8453-476BC95468C7}" destId="{B6445E88-AC23-4C81-8F63-F438DEB211FC}" srcOrd="1" destOrd="0" presId="urn:microsoft.com/office/officeart/2005/8/layout/orgChart1"/>
    <dgm:cxn modelId="{25A49769-CA6A-4145-9B13-B5B61719138B}" type="presParOf" srcId="{053EA1C2-39D4-44FE-9CF2-2E5C7F953E40}" destId="{DCCA8790-2E4A-4F7F-81E3-7F3BB5BD8280}" srcOrd="1" destOrd="0" presId="urn:microsoft.com/office/officeart/2005/8/layout/orgChart1"/>
    <dgm:cxn modelId="{E31D6B94-09A2-42A3-B74D-99CC4E10D049}" type="presParOf" srcId="{053EA1C2-39D4-44FE-9CF2-2E5C7F953E40}" destId="{EAAB0E9D-4F59-4DAC-87D1-92B09D8845C3}" srcOrd="2" destOrd="0" presId="urn:microsoft.com/office/officeart/2005/8/layout/orgChart1"/>
    <dgm:cxn modelId="{BCAA53B5-C03B-4144-B804-54CF2FF3F02B}" type="presParOf" srcId="{A4E2EDBF-91B2-485D-B28A-348B0EE904B1}" destId="{BFB12EAD-899F-4044-B6F6-01DDE4967666}" srcOrd="10" destOrd="0" presId="urn:microsoft.com/office/officeart/2005/8/layout/orgChart1"/>
    <dgm:cxn modelId="{A3DE63B1-E77F-4E94-B5BA-ACF3618BED5B}" type="presParOf" srcId="{A4E2EDBF-91B2-485D-B28A-348B0EE904B1}" destId="{8E494566-272E-4185-A089-3094B898C206}" srcOrd="11" destOrd="0" presId="urn:microsoft.com/office/officeart/2005/8/layout/orgChart1"/>
    <dgm:cxn modelId="{886DB091-0612-433F-AD7F-C10076D912C8}" type="presParOf" srcId="{8E494566-272E-4185-A089-3094B898C206}" destId="{927BB1DA-AC42-4BF0-BB76-60CAF3458D18}" srcOrd="0" destOrd="0" presId="urn:microsoft.com/office/officeart/2005/8/layout/orgChart1"/>
    <dgm:cxn modelId="{881A44A2-19DE-4547-ADF4-B4C75EAB6566}" type="presParOf" srcId="{927BB1DA-AC42-4BF0-BB76-60CAF3458D18}" destId="{2670FF49-C711-4261-A68B-20A17905DEA7}" srcOrd="0" destOrd="0" presId="urn:microsoft.com/office/officeart/2005/8/layout/orgChart1"/>
    <dgm:cxn modelId="{011D2CBB-FF1A-4C48-A7AB-598787D8DEF5}" type="presParOf" srcId="{927BB1DA-AC42-4BF0-BB76-60CAF3458D18}" destId="{D5FF44EB-1287-4ECB-981B-EC7DA8FD9B0E}" srcOrd="1" destOrd="0" presId="urn:microsoft.com/office/officeart/2005/8/layout/orgChart1"/>
    <dgm:cxn modelId="{FD0D1523-6DD1-40CE-9F7B-CFE89207B8AE}" type="presParOf" srcId="{8E494566-272E-4185-A089-3094B898C206}" destId="{5AC64D1C-188E-490D-B7CB-B08377378434}" srcOrd="1" destOrd="0" presId="urn:microsoft.com/office/officeart/2005/8/layout/orgChart1"/>
    <dgm:cxn modelId="{A5F8A3BE-D28D-4C7D-95C6-00B6F0672AE3}" type="presParOf" srcId="{5AC64D1C-188E-490D-B7CB-B08377378434}" destId="{C42EF4F6-FA24-4D13-84BE-B4B22E094A80}" srcOrd="0" destOrd="0" presId="urn:microsoft.com/office/officeart/2005/8/layout/orgChart1"/>
    <dgm:cxn modelId="{5824B6B2-9EF2-464C-9FD9-E72FFA9DC7EC}" type="presParOf" srcId="{5AC64D1C-188E-490D-B7CB-B08377378434}" destId="{23A5B177-DFD1-48AF-A779-83186A975153}" srcOrd="1" destOrd="0" presId="urn:microsoft.com/office/officeart/2005/8/layout/orgChart1"/>
    <dgm:cxn modelId="{19CFB63C-1A87-48BD-82FE-15FFD1E216AF}" type="presParOf" srcId="{23A5B177-DFD1-48AF-A779-83186A975153}" destId="{EFC0A8D5-0117-408C-9112-965FDF4E9633}" srcOrd="0" destOrd="0" presId="urn:microsoft.com/office/officeart/2005/8/layout/orgChart1"/>
    <dgm:cxn modelId="{BBD84DA5-5EFE-4675-9AA8-15E855DBD237}" type="presParOf" srcId="{EFC0A8D5-0117-408C-9112-965FDF4E9633}" destId="{89658002-0296-4E8A-864A-BFCF8A1408BF}" srcOrd="0" destOrd="0" presId="urn:microsoft.com/office/officeart/2005/8/layout/orgChart1"/>
    <dgm:cxn modelId="{2CC19D48-F9AB-4CBF-8628-CBD5C403A118}" type="presParOf" srcId="{EFC0A8D5-0117-408C-9112-965FDF4E9633}" destId="{750290BA-382D-437A-9BDE-C0B948E1B33B}" srcOrd="1" destOrd="0" presId="urn:microsoft.com/office/officeart/2005/8/layout/orgChart1"/>
    <dgm:cxn modelId="{BD0E3B8C-E645-403D-B2FF-4F843DCC5886}" type="presParOf" srcId="{23A5B177-DFD1-48AF-A779-83186A975153}" destId="{2033430E-0F85-4F12-9C3E-6D0CC631F86D}" srcOrd="1" destOrd="0" presId="urn:microsoft.com/office/officeart/2005/8/layout/orgChart1"/>
    <dgm:cxn modelId="{639FC7EA-A24D-4B42-B2E0-597B48CB5899}" type="presParOf" srcId="{23A5B177-DFD1-48AF-A779-83186A975153}" destId="{054BDD4C-02E4-4A70-BEFB-96A347506110}" srcOrd="2" destOrd="0" presId="urn:microsoft.com/office/officeart/2005/8/layout/orgChart1"/>
    <dgm:cxn modelId="{C9B81378-CE71-435D-9B30-AE0874F43796}" type="presParOf" srcId="{5AC64D1C-188E-490D-B7CB-B08377378434}" destId="{2D425A1F-002C-417A-90B5-D7D57F3334DF}" srcOrd="2" destOrd="0" presId="urn:microsoft.com/office/officeart/2005/8/layout/orgChart1"/>
    <dgm:cxn modelId="{C7A210FB-1357-4685-9A14-D50C5EACD20D}" type="presParOf" srcId="{5AC64D1C-188E-490D-B7CB-B08377378434}" destId="{634ECEB0-555D-452E-8AB0-0F7E565BE1BD}" srcOrd="3" destOrd="0" presId="urn:microsoft.com/office/officeart/2005/8/layout/orgChart1"/>
    <dgm:cxn modelId="{B207C35C-1229-4263-8926-78B655A83F61}" type="presParOf" srcId="{634ECEB0-555D-452E-8AB0-0F7E565BE1BD}" destId="{34FE15FE-33D4-4B79-991E-9A1DE01E8306}" srcOrd="0" destOrd="0" presId="urn:microsoft.com/office/officeart/2005/8/layout/orgChart1"/>
    <dgm:cxn modelId="{B39DDEBC-05EA-48CF-9447-FEB27EAFDDA1}" type="presParOf" srcId="{34FE15FE-33D4-4B79-991E-9A1DE01E8306}" destId="{BBD97461-E726-4F5F-8236-B38AA009211D}" srcOrd="0" destOrd="0" presId="urn:microsoft.com/office/officeart/2005/8/layout/orgChart1"/>
    <dgm:cxn modelId="{407A7633-3724-475F-80DF-1131625912DB}" type="presParOf" srcId="{34FE15FE-33D4-4B79-991E-9A1DE01E8306}" destId="{C0AFCDFE-0A5D-4F5E-A2A3-78B436AE1939}" srcOrd="1" destOrd="0" presId="urn:microsoft.com/office/officeart/2005/8/layout/orgChart1"/>
    <dgm:cxn modelId="{EEF64A1B-C29C-4187-9F79-387872921C5B}" type="presParOf" srcId="{634ECEB0-555D-452E-8AB0-0F7E565BE1BD}" destId="{9C7C7CD8-41A6-46A4-AE76-A64CB9ACE3AB}" srcOrd="1" destOrd="0" presId="urn:microsoft.com/office/officeart/2005/8/layout/orgChart1"/>
    <dgm:cxn modelId="{F7E181AE-3BE2-455C-85EA-67AB4FBFC08A}" type="presParOf" srcId="{634ECEB0-555D-452E-8AB0-0F7E565BE1BD}" destId="{74057DC6-6F7A-48DF-8859-8A5319A94409}" srcOrd="2" destOrd="0" presId="urn:microsoft.com/office/officeart/2005/8/layout/orgChart1"/>
    <dgm:cxn modelId="{BB2A4DEB-2214-49E2-A1ED-1FE983D61AF9}" type="presParOf" srcId="{8E494566-272E-4185-A089-3094B898C206}" destId="{923FC556-5ABF-42AC-A32C-8C4156359326}" srcOrd="2" destOrd="0" presId="urn:microsoft.com/office/officeart/2005/8/layout/orgChart1"/>
    <dgm:cxn modelId="{3427FD76-31A9-4D01-95E7-4A2ACC611D16}" type="presParOf" srcId="{44FEFCBB-E453-41DC-B176-9E176D3FD142}" destId="{F4C38199-331E-486B-97E7-0C09DE7900F7}" srcOrd="2" destOrd="0" presId="urn:microsoft.com/office/officeart/2005/8/layout/orgChart1"/>
    <dgm:cxn modelId="{2515AE36-4882-4FEA-854B-CE2193B35794}" type="presParOf" srcId="{962EB0EA-B6C5-4828-9B01-09AFB30AD424}" destId="{AFFEC1D0-CD75-4A94-8FE1-8D009A634D83}"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D425A1F-002C-417A-90B5-D7D57F3334DF}">
      <dsp:nvSpPr>
        <dsp:cNvPr id="0" name=""/>
        <dsp:cNvSpPr/>
      </dsp:nvSpPr>
      <dsp:spPr>
        <a:xfrm>
          <a:off x="5453727" y="2855278"/>
          <a:ext cx="108875" cy="1573034"/>
        </a:xfrm>
        <a:custGeom>
          <a:avLst/>
          <a:gdLst/>
          <a:ahLst/>
          <a:cxnLst/>
          <a:rect l="0" t="0" r="0" b="0"/>
          <a:pathLst>
            <a:path>
              <a:moveTo>
                <a:pt x="0" y="0"/>
              </a:moveTo>
              <a:lnTo>
                <a:pt x="0" y="1573034"/>
              </a:lnTo>
              <a:lnTo>
                <a:pt x="108875" y="1573034"/>
              </a:lnTo>
            </a:path>
          </a:pathLst>
        </a:custGeom>
        <a:noFill/>
        <a:ln w="381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2EF4F6-FA24-4D13-84BE-B4B22E094A80}">
      <dsp:nvSpPr>
        <dsp:cNvPr id="0" name=""/>
        <dsp:cNvSpPr/>
      </dsp:nvSpPr>
      <dsp:spPr>
        <a:xfrm>
          <a:off x="5453727" y="2855278"/>
          <a:ext cx="108875" cy="693374"/>
        </a:xfrm>
        <a:custGeom>
          <a:avLst/>
          <a:gdLst/>
          <a:ahLst/>
          <a:cxnLst/>
          <a:rect l="0" t="0" r="0" b="0"/>
          <a:pathLst>
            <a:path>
              <a:moveTo>
                <a:pt x="0" y="0"/>
              </a:moveTo>
              <a:lnTo>
                <a:pt x="0" y="693374"/>
              </a:lnTo>
              <a:lnTo>
                <a:pt x="108875" y="693374"/>
              </a:lnTo>
            </a:path>
          </a:pathLst>
        </a:custGeom>
        <a:noFill/>
        <a:ln w="381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B12EAD-899F-4044-B6F6-01DDE4967666}">
      <dsp:nvSpPr>
        <dsp:cNvPr id="0" name=""/>
        <dsp:cNvSpPr/>
      </dsp:nvSpPr>
      <dsp:spPr>
        <a:xfrm>
          <a:off x="3790037" y="1857460"/>
          <a:ext cx="2080358" cy="274244"/>
        </a:xfrm>
        <a:custGeom>
          <a:avLst/>
          <a:gdLst/>
          <a:ahLst/>
          <a:cxnLst/>
          <a:rect l="0" t="0" r="0" b="0"/>
          <a:pathLst>
            <a:path>
              <a:moveTo>
                <a:pt x="0" y="0"/>
              </a:moveTo>
              <a:lnTo>
                <a:pt x="0" y="178047"/>
              </a:lnTo>
              <a:lnTo>
                <a:pt x="2080358" y="178047"/>
              </a:lnTo>
              <a:lnTo>
                <a:pt x="2080358" y="274244"/>
              </a:lnTo>
            </a:path>
          </a:pathLst>
        </a:custGeom>
        <a:noFill/>
        <a:ln w="381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8BE631-C9C4-4680-8129-9F9810203185}">
      <dsp:nvSpPr>
        <dsp:cNvPr id="0" name=""/>
        <dsp:cNvSpPr/>
      </dsp:nvSpPr>
      <dsp:spPr>
        <a:xfrm>
          <a:off x="3790037" y="1857460"/>
          <a:ext cx="779775" cy="271702"/>
        </a:xfrm>
        <a:custGeom>
          <a:avLst/>
          <a:gdLst/>
          <a:ahLst/>
          <a:cxnLst/>
          <a:rect l="0" t="0" r="0" b="0"/>
          <a:pathLst>
            <a:path>
              <a:moveTo>
                <a:pt x="0" y="0"/>
              </a:moveTo>
              <a:lnTo>
                <a:pt x="0" y="175505"/>
              </a:lnTo>
              <a:lnTo>
                <a:pt x="779775" y="175505"/>
              </a:lnTo>
              <a:lnTo>
                <a:pt x="779775" y="271702"/>
              </a:lnTo>
            </a:path>
          </a:pathLst>
        </a:custGeom>
        <a:noFill/>
        <a:ln w="381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04BFF8-993C-4D2A-A3EB-357E49294728}">
      <dsp:nvSpPr>
        <dsp:cNvPr id="0" name=""/>
        <dsp:cNvSpPr/>
      </dsp:nvSpPr>
      <dsp:spPr>
        <a:xfrm>
          <a:off x="3035905" y="1857460"/>
          <a:ext cx="754132" cy="1235553"/>
        </a:xfrm>
        <a:custGeom>
          <a:avLst/>
          <a:gdLst/>
          <a:ahLst/>
          <a:cxnLst/>
          <a:rect l="0" t="0" r="0" b="0"/>
          <a:pathLst>
            <a:path>
              <a:moveTo>
                <a:pt x="754132" y="0"/>
              </a:moveTo>
              <a:lnTo>
                <a:pt x="754132" y="1139356"/>
              </a:lnTo>
              <a:lnTo>
                <a:pt x="0" y="1139356"/>
              </a:lnTo>
              <a:lnTo>
                <a:pt x="0" y="1235553"/>
              </a:lnTo>
            </a:path>
          </a:pathLst>
        </a:custGeom>
        <a:noFill/>
        <a:ln w="381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398E47-99D4-4BB8-883D-28F26E81E444}">
      <dsp:nvSpPr>
        <dsp:cNvPr id="0" name=""/>
        <dsp:cNvSpPr/>
      </dsp:nvSpPr>
      <dsp:spPr>
        <a:xfrm>
          <a:off x="3033413" y="1857460"/>
          <a:ext cx="756624" cy="265962"/>
        </a:xfrm>
        <a:custGeom>
          <a:avLst/>
          <a:gdLst/>
          <a:ahLst/>
          <a:cxnLst/>
          <a:rect l="0" t="0" r="0" b="0"/>
          <a:pathLst>
            <a:path>
              <a:moveTo>
                <a:pt x="756624" y="0"/>
              </a:moveTo>
              <a:lnTo>
                <a:pt x="756624" y="169765"/>
              </a:lnTo>
              <a:lnTo>
                <a:pt x="0" y="169765"/>
              </a:lnTo>
              <a:lnTo>
                <a:pt x="0" y="265962"/>
              </a:lnTo>
            </a:path>
          </a:pathLst>
        </a:custGeom>
        <a:noFill/>
        <a:ln w="381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7A5A84-1320-4474-826F-BB5EA3E8F3BB}">
      <dsp:nvSpPr>
        <dsp:cNvPr id="0" name=""/>
        <dsp:cNvSpPr/>
      </dsp:nvSpPr>
      <dsp:spPr>
        <a:xfrm>
          <a:off x="1722023" y="1857460"/>
          <a:ext cx="2068013" cy="265962"/>
        </a:xfrm>
        <a:custGeom>
          <a:avLst/>
          <a:gdLst/>
          <a:ahLst/>
          <a:cxnLst/>
          <a:rect l="0" t="0" r="0" b="0"/>
          <a:pathLst>
            <a:path>
              <a:moveTo>
                <a:pt x="2068013" y="0"/>
              </a:moveTo>
              <a:lnTo>
                <a:pt x="2068013" y="169765"/>
              </a:lnTo>
              <a:lnTo>
                <a:pt x="0" y="169765"/>
              </a:lnTo>
              <a:lnTo>
                <a:pt x="0" y="265962"/>
              </a:lnTo>
            </a:path>
          </a:pathLst>
        </a:custGeom>
        <a:noFill/>
        <a:ln w="381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18B0FB-51FF-4C7F-A9F0-84D8707185F3}">
      <dsp:nvSpPr>
        <dsp:cNvPr id="0" name=""/>
        <dsp:cNvSpPr/>
      </dsp:nvSpPr>
      <dsp:spPr>
        <a:xfrm>
          <a:off x="1702669" y="1857460"/>
          <a:ext cx="2087367" cy="1230359"/>
        </a:xfrm>
        <a:custGeom>
          <a:avLst/>
          <a:gdLst/>
          <a:ahLst/>
          <a:cxnLst/>
          <a:rect l="0" t="0" r="0" b="0"/>
          <a:pathLst>
            <a:path>
              <a:moveTo>
                <a:pt x="2087367" y="0"/>
              </a:moveTo>
              <a:lnTo>
                <a:pt x="2087367" y="1134161"/>
              </a:lnTo>
              <a:lnTo>
                <a:pt x="0" y="1134161"/>
              </a:lnTo>
              <a:lnTo>
                <a:pt x="0" y="1230359"/>
              </a:lnTo>
            </a:path>
          </a:pathLst>
        </a:custGeom>
        <a:noFill/>
        <a:ln w="381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4762B3-1EA8-4C0F-89B9-4A9DF0207FC8}">
      <dsp:nvSpPr>
        <dsp:cNvPr id="0" name=""/>
        <dsp:cNvSpPr/>
      </dsp:nvSpPr>
      <dsp:spPr>
        <a:xfrm>
          <a:off x="3744317" y="1022151"/>
          <a:ext cx="91440" cy="118501"/>
        </a:xfrm>
        <a:custGeom>
          <a:avLst/>
          <a:gdLst/>
          <a:ahLst/>
          <a:cxnLst/>
          <a:rect l="0" t="0" r="0" b="0"/>
          <a:pathLst>
            <a:path>
              <a:moveTo>
                <a:pt x="51711" y="0"/>
              </a:moveTo>
              <a:lnTo>
                <a:pt x="51711" y="22304"/>
              </a:lnTo>
              <a:lnTo>
                <a:pt x="45720" y="22304"/>
              </a:lnTo>
              <a:lnTo>
                <a:pt x="45720" y="118501"/>
              </a:lnTo>
            </a:path>
          </a:pathLst>
        </a:custGeom>
        <a:noFill/>
        <a:ln w="381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CB5777-6297-4376-B55D-01CD93DF87E4}">
      <dsp:nvSpPr>
        <dsp:cNvPr id="0" name=""/>
        <dsp:cNvSpPr/>
      </dsp:nvSpPr>
      <dsp:spPr>
        <a:xfrm>
          <a:off x="3214328" y="310474"/>
          <a:ext cx="1163401" cy="711676"/>
        </a:xfrm>
        <a:prstGeom prst="rect">
          <a:avLst/>
        </a:prstGeom>
        <a:gradFill rotWithShape="0">
          <a:gsLst>
            <a:gs pos="0">
              <a:schemeClr val="accent1">
                <a:hueOff val="0"/>
                <a:satOff val="0"/>
                <a:lumOff val="0"/>
                <a:alphaOff val="0"/>
                <a:tint val="70000"/>
                <a:satMod val="180000"/>
              </a:schemeClr>
            </a:gs>
            <a:gs pos="62000">
              <a:schemeClr val="accent1">
                <a:hueOff val="0"/>
                <a:satOff val="0"/>
                <a:lumOff val="0"/>
                <a:alphaOff val="0"/>
                <a:tint val="30000"/>
                <a:satMod val="180000"/>
              </a:schemeClr>
            </a:gs>
            <a:gs pos="100000">
              <a:schemeClr val="accent1">
                <a:hueOff val="0"/>
                <a:satOff val="0"/>
                <a:lumOff val="0"/>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FSOC</a:t>
          </a:r>
          <a:endParaRPr lang="en-US" sz="1800" b="1" kern="1200" dirty="0"/>
        </a:p>
      </dsp:txBody>
      <dsp:txXfrm>
        <a:off x="3214328" y="310474"/>
        <a:ext cx="1163401" cy="711676"/>
      </dsp:txXfrm>
    </dsp:sp>
    <dsp:sp modelId="{E8997B2E-A87F-481B-B113-A53DA83D1F51}">
      <dsp:nvSpPr>
        <dsp:cNvPr id="0" name=""/>
        <dsp:cNvSpPr/>
      </dsp:nvSpPr>
      <dsp:spPr>
        <a:xfrm>
          <a:off x="3208336" y="1140652"/>
          <a:ext cx="1163401" cy="716807"/>
        </a:xfrm>
        <a:prstGeom prst="rect">
          <a:avLst/>
        </a:prstGeom>
        <a:gradFill rotWithShape="0">
          <a:gsLst>
            <a:gs pos="0">
              <a:schemeClr val="accent3">
                <a:hueOff val="0"/>
                <a:satOff val="0"/>
                <a:lumOff val="0"/>
                <a:alphaOff val="0"/>
                <a:tint val="70000"/>
                <a:satMod val="180000"/>
              </a:schemeClr>
            </a:gs>
            <a:gs pos="62000">
              <a:schemeClr val="accent3">
                <a:hueOff val="0"/>
                <a:satOff val="0"/>
                <a:lumOff val="0"/>
                <a:alphaOff val="0"/>
                <a:tint val="30000"/>
                <a:satMod val="180000"/>
              </a:schemeClr>
            </a:gs>
            <a:gs pos="100000">
              <a:schemeClr val="accent3">
                <a:hueOff val="0"/>
                <a:satOff val="0"/>
                <a:lumOff val="0"/>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b="1" kern="1200" dirty="0" smtClean="0"/>
            <a:t>FSOC Deputies Committee</a:t>
          </a:r>
          <a:endParaRPr lang="en-US" sz="1400" b="1" kern="1200" dirty="0"/>
        </a:p>
      </dsp:txBody>
      <dsp:txXfrm>
        <a:off x="3208336" y="1140652"/>
        <a:ext cx="1163401" cy="716807"/>
      </dsp:txXfrm>
    </dsp:sp>
    <dsp:sp modelId="{AE9FFF78-CE8E-4E08-969B-600F17BDC45F}">
      <dsp:nvSpPr>
        <dsp:cNvPr id="0" name=""/>
        <dsp:cNvSpPr/>
      </dsp:nvSpPr>
      <dsp:spPr>
        <a:xfrm>
          <a:off x="1149145" y="3087819"/>
          <a:ext cx="1107047" cy="730389"/>
        </a:xfrm>
        <a:prstGeom prst="rect">
          <a:avLst/>
        </a:prstGeom>
        <a:gradFill rotWithShape="0">
          <a:gsLst>
            <a:gs pos="0">
              <a:schemeClr val="accent4">
                <a:hueOff val="0"/>
                <a:satOff val="0"/>
                <a:lumOff val="0"/>
                <a:alphaOff val="0"/>
                <a:tint val="70000"/>
                <a:satMod val="180000"/>
              </a:schemeClr>
            </a:gs>
            <a:gs pos="62000">
              <a:schemeClr val="accent4">
                <a:hueOff val="0"/>
                <a:satOff val="0"/>
                <a:lumOff val="0"/>
                <a:alphaOff val="0"/>
                <a:tint val="30000"/>
                <a:satMod val="180000"/>
              </a:schemeClr>
            </a:gs>
            <a:gs pos="100000">
              <a:schemeClr val="accent4">
                <a:hueOff val="0"/>
                <a:satOff val="0"/>
                <a:lumOff val="0"/>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Designation of Non-banks</a:t>
          </a:r>
        </a:p>
      </dsp:txBody>
      <dsp:txXfrm>
        <a:off x="1149145" y="3087819"/>
        <a:ext cx="1107047" cy="730389"/>
      </dsp:txXfrm>
    </dsp:sp>
    <dsp:sp modelId="{7A811B12-34D2-453D-A872-FB64AD6F673F}">
      <dsp:nvSpPr>
        <dsp:cNvPr id="0" name=""/>
        <dsp:cNvSpPr/>
      </dsp:nvSpPr>
      <dsp:spPr>
        <a:xfrm>
          <a:off x="1172141" y="2123422"/>
          <a:ext cx="1099764" cy="712900"/>
        </a:xfrm>
        <a:prstGeom prst="rect">
          <a:avLst/>
        </a:prstGeom>
        <a:gradFill rotWithShape="0">
          <a:gsLst>
            <a:gs pos="0">
              <a:schemeClr val="accent4">
                <a:hueOff val="0"/>
                <a:satOff val="0"/>
                <a:lumOff val="0"/>
                <a:alphaOff val="0"/>
                <a:tint val="70000"/>
                <a:satMod val="180000"/>
              </a:schemeClr>
            </a:gs>
            <a:gs pos="62000">
              <a:schemeClr val="accent4">
                <a:hueOff val="0"/>
                <a:satOff val="0"/>
                <a:lumOff val="0"/>
                <a:alphaOff val="0"/>
                <a:tint val="30000"/>
                <a:satMod val="180000"/>
              </a:schemeClr>
            </a:gs>
            <a:gs pos="100000">
              <a:schemeClr val="accent4">
                <a:hueOff val="0"/>
                <a:satOff val="0"/>
                <a:lumOff val="0"/>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Designation of Infrastructure</a:t>
          </a:r>
        </a:p>
      </dsp:txBody>
      <dsp:txXfrm>
        <a:off x="1172141" y="2123422"/>
        <a:ext cx="1099764" cy="712900"/>
      </dsp:txXfrm>
    </dsp:sp>
    <dsp:sp modelId="{A0B5AA92-D5A6-4B2F-9B05-4C864ADE6EED}">
      <dsp:nvSpPr>
        <dsp:cNvPr id="0" name=""/>
        <dsp:cNvSpPr/>
      </dsp:nvSpPr>
      <dsp:spPr>
        <a:xfrm>
          <a:off x="2471501" y="2123422"/>
          <a:ext cx="1123822" cy="727572"/>
        </a:xfrm>
        <a:prstGeom prst="rect">
          <a:avLst/>
        </a:prstGeom>
        <a:gradFill rotWithShape="0">
          <a:gsLst>
            <a:gs pos="0">
              <a:schemeClr val="accent4">
                <a:hueOff val="0"/>
                <a:satOff val="0"/>
                <a:lumOff val="0"/>
                <a:alphaOff val="0"/>
                <a:tint val="70000"/>
                <a:satMod val="180000"/>
              </a:schemeClr>
            </a:gs>
            <a:gs pos="62000">
              <a:schemeClr val="accent4">
                <a:hueOff val="0"/>
                <a:satOff val="0"/>
                <a:lumOff val="0"/>
                <a:alphaOff val="0"/>
                <a:tint val="30000"/>
                <a:satMod val="180000"/>
              </a:schemeClr>
            </a:gs>
            <a:gs pos="100000">
              <a:schemeClr val="accent4">
                <a:hueOff val="0"/>
                <a:satOff val="0"/>
                <a:lumOff val="0"/>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Heightened Prudential Standards</a:t>
          </a:r>
        </a:p>
      </dsp:txBody>
      <dsp:txXfrm>
        <a:off x="2471501" y="2123422"/>
        <a:ext cx="1123822" cy="727572"/>
      </dsp:txXfrm>
    </dsp:sp>
    <dsp:sp modelId="{A701B087-E8A2-4A2B-B307-2A4FBF48D609}">
      <dsp:nvSpPr>
        <dsp:cNvPr id="0" name=""/>
        <dsp:cNvSpPr/>
      </dsp:nvSpPr>
      <dsp:spPr>
        <a:xfrm>
          <a:off x="2482633" y="3093014"/>
          <a:ext cx="1106544" cy="727178"/>
        </a:xfrm>
        <a:prstGeom prst="rect">
          <a:avLst/>
        </a:prstGeom>
        <a:gradFill rotWithShape="0">
          <a:gsLst>
            <a:gs pos="0">
              <a:schemeClr val="accent4">
                <a:hueOff val="0"/>
                <a:satOff val="0"/>
                <a:lumOff val="0"/>
                <a:alphaOff val="0"/>
                <a:tint val="70000"/>
                <a:satMod val="180000"/>
              </a:schemeClr>
            </a:gs>
            <a:gs pos="62000">
              <a:schemeClr val="accent4">
                <a:hueOff val="0"/>
                <a:satOff val="0"/>
                <a:lumOff val="0"/>
                <a:alphaOff val="0"/>
                <a:tint val="30000"/>
                <a:satMod val="180000"/>
              </a:schemeClr>
            </a:gs>
            <a:gs pos="100000">
              <a:schemeClr val="accent4">
                <a:hueOff val="0"/>
                <a:satOff val="0"/>
                <a:lumOff val="0"/>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Orderly Liquidation Authority</a:t>
          </a:r>
        </a:p>
      </dsp:txBody>
      <dsp:txXfrm>
        <a:off x="2482633" y="3093014"/>
        <a:ext cx="1106544" cy="727178"/>
      </dsp:txXfrm>
    </dsp:sp>
    <dsp:sp modelId="{9DE61BDF-7B50-4721-A2BB-368A6319984E}">
      <dsp:nvSpPr>
        <dsp:cNvPr id="0" name=""/>
        <dsp:cNvSpPr/>
      </dsp:nvSpPr>
      <dsp:spPr>
        <a:xfrm>
          <a:off x="4017960" y="2129162"/>
          <a:ext cx="1103703" cy="729500"/>
        </a:xfrm>
        <a:prstGeom prst="rect">
          <a:avLst/>
        </a:prstGeom>
        <a:gradFill rotWithShape="0">
          <a:gsLst>
            <a:gs pos="0">
              <a:schemeClr val="accent4">
                <a:hueOff val="0"/>
                <a:satOff val="0"/>
                <a:lumOff val="0"/>
                <a:alphaOff val="0"/>
                <a:tint val="70000"/>
                <a:satMod val="180000"/>
              </a:schemeClr>
            </a:gs>
            <a:gs pos="62000">
              <a:schemeClr val="accent4">
                <a:hueOff val="0"/>
                <a:satOff val="0"/>
                <a:lumOff val="0"/>
                <a:alphaOff val="0"/>
                <a:tint val="30000"/>
                <a:satMod val="180000"/>
              </a:schemeClr>
            </a:gs>
            <a:gs pos="100000">
              <a:schemeClr val="accent4">
                <a:hueOff val="0"/>
                <a:satOff val="0"/>
                <a:lumOff val="0"/>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Data</a:t>
          </a:r>
        </a:p>
      </dsp:txBody>
      <dsp:txXfrm>
        <a:off x="4017960" y="2129162"/>
        <a:ext cx="1103703" cy="729500"/>
      </dsp:txXfrm>
    </dsp:sp>
    <dsp:sp modelId="{2670FF49-C711-4261-A68B-20A17905DEA7}">
      <dsp:nvSpPr>
        <dsp:cNvPr id="0" name=""/>
        <dsp:cNvSpPr/>
      </dsp:nvSpPr>
      <dsp:spPr>
        <a:xfrm>
          <a:off x="5349560" y="2131704"/>
          <a:ext cx="1041670" cy="723573"/>
        </a:xfrm>
        <a:prstGeom prst="rect">
          <a:avLst/>
        </a:prstGeom>
        <a:gradFill rotWithShape="0">
          <a:gsLst>
            <a:gs pos="0">
              <a:schemeClr val="accent4">
                <a:hueOff val="0"/>
                <a:satOff val="0"/>
                <a:lumOff val="0"/>
                <a:alphaOff val="0"/>
                <a:tint val="70000"/>
                <a:satMod val="180000"/>
              </a:schemeClr>
            </a:gs>
            <a:gs pos="62000">
              <a:schemeClr val="accent4">
                <a:hueOff val="0"/>
                <a:satOff val="0"/>
                <a:lumOff val="0"/>
                <a:alphaOff val="0"/>
                <a:tint val="30000"/>
                <a:satMod val="180000"/>
              </a:schemeClr>
            </a:gs>
            <a:gs pos="100000">
              <a:schemeClr val="accent4">
                <a:hueOff val="0"/>
                <a:satOff val="0"/>
                <a:lumOff val="0"/>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Systemic Risk Committee</a:t>
          </a:r>
          <a:endParaRPr lang="en-US" sz="1600" kern="1200" dirty="0"/>
        </a:p>
      </dsp:txBody>
      <dsp:txXfrm>
        <a:off x="5349560" y="2131704"/>
        <a:ext cx="1041670" cy="723573"/>
      </dsp:txXfrm>
    </dsp:sp>
    <dsp:sp modelId="{89658002-0296-4E8A-864A-BFCF8A1408BF}">
      <dsp:nvSpPr>
        <dsp:cNvPr id="0" name=""/>
        <dsp:cNvSpPr/>
      </dsp:nvSpPr>
      <dsp:spPr>
        <a:xfrm>
          <a:off x="5562603" y="3218189"/>
          <a:ext cx="1048624" cy="660926"/>
        </a:xfrm>
        <a:prstGeom prst="rect">
          <a:avLst/>
        </a:prstGeom>
        <a:gradFill rotWithShape="0">
          <a:gsLst>
            <a:gs pos="0">
              <a:schemeClr val="accent5">
                <a:hueOff val="0"/>
                <a:satOff val="0"/>
                <a:lumOff val="0"/>
                <a:alphaOff val="0"/>
                <a:tint val="70000"/>
                <a:satMod val="180000"/>
              </a:schemeClr>
            </a:gs>
            <a:gs pos="62000">
              <a:schemeClr val="accent5">
                <a:hueOff val="0"/>
                <a:satOff val="0"/>
                <a:lumOff val="0"/>
                <a:alphaOff val="0"/>
                <a:tint val="30000"/>
                <a:satMod val="180000"/>
              </a:schemeClr>
            </a:gs>
            <a:gs pos="100000">
              <a:schemeClr val="accent5">
                <a:hueOff val="0"/>
                <a:satOff val="0"/>
                <a:lumOff val="0"/>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Markets Sub-committee</a:t>
          </a:r>
        </a:p>
      </dsp:txBody>
      <dsp:txXfrm>
        <a:off x="5562603" y="3218189"/>
        <a:ext cx="1048624" cy="660926"/>
      </dsp:txXfrm>
    </dsp:sp>
    <dsp:sp modelId="{BBD97461-E726-4F5F-8236-B38AA009211D}">
      <dsp:nvSpPr>
        <dsp:cNvPr id="0" name=""/>
        <dsp:cNvSpPr/>
      </dsp:nvSpPr>
      <dsp:spPr>
        <a:xfrm>
          <a:off x="5562603" y="4056388"/>
          <a:ext cx="1078234" cy="743848"/>
        </a:xfrm>
        <a:prstGeom prst="rect">
          <a:avLst/>
        </a:prstGeom>
        <a:gradFill rotWithShape="0">
          <a:gsLst>
            <a:gs pos="0">
              <a:schemeClr val="accent5">
                <a:hueOff val="0"/>
                <a:satOff val="0"/>
                <a:lumOff val="0"/>
                <a:alphaOff val="0"/>
                <a:tint val="70000"/>
                <a:satMod val="180000"/>
              </a:schemeClr>
            </a:gs>
            <a:gs pos="62000">
              <a:schemeClr val="accent5">
                <a:hueOff val="0"/>
                <a:satOff val="0"/>
                <a:lumOff val="0"/>
                <a:alphaOff val="0"/>
                <a:tint val="30000"/>
                <a:satMod val="180000"/>
              </a:schemeClr>
            </a:gs>
            <a:gs pos="100000">
              <a:schemeClr val="accent5">
                <a:hueOff val="0"/>
                <a:satOff val="0"/>
                <a:lumOff val="0"/>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smtClean="0"/>
            <a:t>Institutions Sub-committee</a:t>
          </a:r>
          <a:endParaRPr lang="en-US" sz="1600" kern="1200" dirty="0"/>
        </a:p>
      </dsp:txBody>
      <dsp:txXfrm>
        <a:off x="5562603" y="4056388"/>
        <a:ext cx="1078234" cy="74384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67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676"/>
          </a:xfrm>
          <a:prstGeom prst="rect">
            <a:avLst/>
          </a:prstGeom>
        </p:spPr>
        <p:txBody>
          <a:bodyPr vert="horz" lIns="91440" tIns="45720" rIns="91440" bIns="45720" rtlCol="0"/>
          <a:lstStyle>
            <a:lvl1pPr algn="r">
              <a:defRPr sz="1200"/>
            </a:lvl1pPr>
          </a:lstStyle>
          <a:p>
            <a:fld id="{1B12B31F-5AA2-401C-BC2F-3858FA294CB2}" type="datetimeFigureOut">
              <a:rPr lang="en-US" smtClean="0"/>
              <a:t>11/30/2012</a:t>
            </a:fld>
            <a:endParaRPr lang="en-US"/>
          </a:p>
        </p:txBody>
      </p:sp>
      <p:sp>
        <p:nvSpPr>
          <p:cNvPr id="4" name="Footer Placeholder 3"/>
          <p:cNvSpPr>
            <a:spLocks noGrp="1"/>
          </p:cNvSpPr>
          <p:nvPr>
            <p:ph type="ftr" sz="quarter" idx="2"/>
          </p:nvPr>
        </p:nvSpPr>
        <p:spPr>
          <a:xfrm>
            <a:off x="0" y="8694260"/>
            <a:ext cx="2971800" cy="45767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94260"/>
            <a:ext cx="2971800" cy="457676"/>
          </a:xfrm>
          <a:prstGeom prst="rect">
            <a:avLst/>
          </a:prstGeom>
        </p:spPr>
        <p:txBody>
          <a:bodyPr vert="horz" lIns="91440" tIns="45720" rIns="91440" bIns="45720" rtlCol="0" anchor="b"/>
          <a:lstStyle>
            <a:lvl1pPr algn="r">
              <a:defRPr sz="1200"/>
            </a:lvl1pPr>
          </a:lstStyle>
          <a:p>
            <a:fld id="{5E198154-50C2-4021-B4CC-7612217A0469}"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67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676"/>
          </a:xfrm>
          <a:prstGeom prst="rect">
            <a:avLst/>
          </a:prstGeom>
        </p:spPr>
        <p:txBody>
          <a:bodyPr vert="horz" lIns="91440" tIns="45720" rIns="91440" bIns="45720" rtlCol="0"/>
          <a:lstStyle>
            <a:lvl1pPr algn="r">
              <a:defRPr sz="1200"/>
            </a:lvl1pPr>
          </a:lstStyle>
          <a:p>
            <a:fld id="{4262DE37-F867-445C-B3F5-29F66E8CEE23}" type="datetimeFigureOut">
              <a:rPr lang="en-US" smtClean="0"/>
              <a:pPr/>
              <a:t>11/30/2012</a:t>
            </a:fld>
            <a:endParaRPr lang="en-US"/>
          </a:p>
        </p:txBody>
      </p:sp>
      <p:sp>
        <p:nvSpPr>
          <p:cNvPr id="4" name="Slide Image Placeholder 3"/>
          <p:cNvSpPr>
            <a:spLocks noGrp="1" noRot="1" noChangeAspect="1"/>
          </p:cNvSpPr>
          <p:nvPr>
            <p:ph type="sldImg" idx="2"/>
          </p:nvPr>
        </p:nvSpPr>
        <p:spPr>
          <a:xfrm>
            <a:off x="1139825" y="685800"/>
            <a:ext cx="4578350" cy="34337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7925"/>
            <a:ext cx="5486400" cy="411908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94260"/>
            <a:ext cx="2971800" cy="45767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94260"/>
            <a:ext cx="2971800" cy="457676"/>
          </a:xfrm>
          <a:prstGeom prst="rect">
            <a:avLst/>
          </a:prstGeom>
        </p:spPr>
        <p:txBody>
          <a:bodyPr vert="horz" lIns="91440" tIns="45720" rIns="91440" bIns="45720" rtlCol="0" anchor="b"/>
          <a:lstStyle>
            <a:lvl1pPr algn="r">
              <a:defRPr sz="1200"/>
            </a:lvl1pPr>
          </a:lstStyle>
          <a:p>
            <a:fld id="{E6335466-6261-4935-9484-28CBA0864CED}" type="slidenum">
              <a:rPr lang="en-US" smtClean="0"/>
              <a:pPr/>
              <a:t>‹#›</a:t>
            </a:fld>
            <a:endParaRPr lang="en-US"/>
          </a:p>
        </p:txBody>
      </p:sp>
    </p:spTree>
    <p:extLst>
      <p:ext uri="{BB962C8B-B14F-4D97-AF65-F5344CB8AC3E}">
        <p14:creationId xmlns:p14="http://schemas.microsoft.com/office/powerpoint/2010/main" xmlns="" val="1455104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fld id="{E6335466-6261-4935-9484-28CBA0864CED}"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335466-6261-4935-9484-28CBA0864CE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87585634-6C5F-4889-8791-6170B162DD19}" type="datetime1">
              <a:rPr lang="en-US" smtClean="0"/>
              <a:t>11/30/2012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EC9F4AF-3FF3-4F80-9ED0-E0B4EB4B8E3E}"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537931-19F3-4DC8-B967-FE10A93547AE}" type="datetime1">
              <a:rPr lang="en-US" smtClean="0"/>
              <a:t>11/30/2012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54F6C3D-4C0E-4CE8-A95D-D3FFCD147AC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00FB8E4-2EC7-402E-8E79-F34EF0E199F3}" type="datetime1">
              <a:rPr lang="en-US" smtClean="0"/>
              <a:t>11/30/2012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B18C179-FA4D-40F0-B987-2E60E8471E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CE5B92-02FA-4705-95A4-A1BF8B8E3B3C}" type="datetime1">
              <a:rPr lang="en-US" smtClean="0"/>
              <a:t>11/30/2012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D5A183-9676-4D5E-8878-640CE6CB60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F97E71B1-6659-4F8E-846F-EEDE5C4EB7F1}" type="datetime1">
              <a:rPr lang="en-US" smtClean="0"/>
              <a:t>11/30/2012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85F7B7B-5BCA-4D45-8793-B56271610842}"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8F05AAF-2D39-45FF-8BB7-1F1C9FF52BD3}" type="datetime1">
              <a:rPr lang="en-US" smtClean="0"/>
              <a:t>11/30/2012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D2B49235-5E62-41EE-B8B8-37386C6AAB02}"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D74F72A-CC94-432E-91D9-C7ED0E9780E0}" type="datetime1">
              <a:rPr lang="en-US" smtClean="0"/>
              <a:t>11/30/2012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988A271B-36DA-4B78-AB54-E2F3985F3F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0BF3158-6FD1-43DE-AF35-89672958512E}" type="datetime1">
              <a:rPr lang="en-US" smtClean="0"/>
              <a:t>11/30/2012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777930D-D5BA-4433-91C1-309D8D267E45}"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E47F3BD-5AF0-4B48-AEDF-E39C2F60F2CF}" type="datetime1">
              <a:rPr lang="en-US" smtClean="0"/>
              <a:t>11/30/2012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D50AF7C-C890-4F73-81FC-381095C6EBE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00839C8F-84C3-4BD9-A6E7-BB302BD5AC00}" type="datetime1">
              <a:rPr lang="en-US" smtClean="0"/>
              <a:t>11/30/2012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E60C5887-6F31-4B0F-9AED-B02225E6753F}"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9C2AC8AF-48BF-4D01-91D7-51C4704D0C73}" type="datetime1">
              <a:rPr lang="en-US" smtClean="0"/>
              <a:t>11/30/2012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5909BCF0-46DE-4419-B060-D924CB7BDF56}"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005248B8-E26C-4AE3-9B7E-6D2DD0FC4B20}" type="datetime1">
              <a:rPr lang="en-US" smtClean="0"/>
              <a:t>11/30/2012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15CBE763-9B84-4D37-B740-0832FEFBFD32}"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ftr="0" dt="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ormAutofit/>
          </a:bodyPr>
          <a:lstStyle/>
          <a:p>
            <a:pPr eaLnBrk="1" hangingPunct="1"/>
            <a:r>
              <a:rPr lang="en-US" b="1" dirty="0" smtClean="0"/>
              <a:t>Institutional Arrangements in Promoting Financial Stability</a:t>
            </a:r>
            <a:endParaRPr lang="en-US" dirty="0" smtClean="0"/>
          </a:p>
        </p:txBody>
      </p:sp>
      <p:sp>
        <p:nvSpPr>
          <p:cNvPr id="3" name="Subtitle 2"/>
          <p:cNvSpPr>
            <a:spLocks noGrp="1"/>
          </p:cNvSpPr>
          <p:nvPr>
            <p:ph type="subTitle" idx="1"/>
          </p:nvPr>
        </p:nvSpPr>
        <p:spPr/>
        <p:txBody>
          <a:bodyPr>
            <a:normAutofit/>
          </a:bodyPr>
          <a:lstStyle/>
          <a:p>
            <a:pPr eaLnBrk="1" hangingPunct="1"/>
            <a:r>
              <a:rPr lang="en-US" dirty="0" smtClean="0">
                <a:solidFill>
                  <a:schemeClr val="accent6">
                    <a:lumMod val="40000"/>
                    <a:lumOff val="60000"/>
                  </a:schemeClr>
                </a:solidFill>
                <a:effectLst>
                  <a:outerShdw blurRad="38100" dist="25400" dir="5400000" algn="ctr" rotWithShape="0">
                    <a:srgbClr val="000000">
                      <a:alpha val="75000"/>
                    </a:srgbClr>
                  </a:outerShdw>
                </a:effectLst>
              </a:rPr>
              <a:t>U.S</a:t>
            </a:r>
            <a:r>
              <a:rPr lang="en-US" dirty="0" smtClean="0">
                <a:solidFill>
                  <a:schemeClr val="accent6">
                    <a:lumMod val="40000"/>
                    <a:lumOff val="60000"/>
                  </a:schemeClr>
                </a:solidFill>
                <a:effectLst>
                  <a:outerShdw blurRad="38100" dist="25400" dir="5400000" algn="ctr" rotWithShape="0">
                    <a:srgbClr val="000000">
                      <a:alpha val="75000"/>
                    </a:srgbClr>
                  </a:outerShdw>
                </a:effectLst>
              </a:rPr>
              <a:t>. Experience</a:t>
            </a:r>
          </a:p>
        </p:txBody>
      </p:sp>
      <p:sp>
        <p:nvSpPr>
          <p:cNvPr id="2" name="TextBox 1"/>
          <p:cNvSpPr txBox="1"/>
          <p:nvPr/>
        </p:nvSpPr>
        <p:spPr>
          <a:xfrm>
            <a:off x="457200" y="5867400"/>
            <a:ext cx="4343400" cy="646331"/>
          </a:xfrm>
          <a:prstGeom prst="rect">
            <a:avLst/>
          </a:prstGeom>
          <a:noFill/>
        </p:spPr>
        <p:txBody>
          <a:bodyPr wrap="square" rtlCol="0">
            <a:spAutoFit/>
          </a:bodyPr>
          <a:lstStyle/>
          <a:p>
            <a:r>
              <a:rPr lang="en-US" dirty="0" smtClean="0">
                <a:effectLst>
                  <a:outerShdw blurRad="38100" dist="25400" dir="5400000" algn="ctr" rotWithShape="0">
                    <a:srgbClr val="000000">
                      <a:alpha val="75000"/>
                    </a:srgbClr>
                  </a:outerShdw>
                </a:effectLst>
              </a:rPr>
              <a:t>Ben Cushman</a:t>
            </a:r>
          </a:p>
          <a:p>
            <a:r>
              <a:rPr lang="en-US" dirty="0" smtClean="0">
                <a:effectLst>
                  <a:outerShdw blurRad="38100" dist="25400" dir="5400000" algn="ctr" rotWithShape="0">
                    <a:srgbClr val="000000">
                      <a:alpha val="75000"/>
                    </a:srgbClr>
                  </a:outerShdw>
                </a:effectLst>
              </a:rPr>
              <a:t>U.S. Treasury Attaché for Southeast Asia</a:t>
            </a:r>
            <a:endParaRPr lang="en-US" dirty="0">
              <a:effectLst>
                <a:outerShdw blurRad="38100" dist="25400" dir="5400000" algn="ctr" rotWithShape="0">
                  <a:srgbClr val="000000">
                    <a:alpha val="75000"/>
                  </a:srgbClr>
                </a:outerShdw>
              </a:effectLst>
            </a:endParaRPr>
          </a:p>
        </p:txBody>
      </p:sp>
      <p:sp>
        <p:nvSpPr>
          <p:cNvPr id="6" name="Slide Number Placeholder 5"/>
          <p:cNvSpPr>
            <a:spLocks noGrp="1"/>
          </p:cNvSpPr>
          <p:nvPr>
            <p:ph type="sldNum" sz="quarter" idx="11"/>
          </p:nvPr>
        </p:nvSpPr>
        <p:spPr/>
        <p:txBody>
          <a:bodyPr/>
          <a:lstStyle/>
          <a:p>
            <a:fld id="{AEC9F4AF-3FF3-4F80-9ED0-E0B4EB4B8E3E}" type="slidenum">
              <a:rPr lang="en-US" smtClean="0"/>
              <a:pPr/>
              <a:t>1</a:t>
            </a:fld>
            <a:endParaRPr lang="en-US"/>
          </a:p>
        </p:txBody>
      </p:sp>
      <p:pic>
        <p:nvPicPr>
          <p:cNvPr id="4" name="Picture 2"/>
          <p:cNvPicPr>
            <a:picLocks noChangeAspect="1" noChangeArrowheads="1"/>
          </p:cNvPicPr>
          <p:nvPr/>
        </p:nvPicPr>
        <p:blipFill>
          <a:blip r:embed="rId3" cstate="print"/>
          <a:srcRect/>
          <a:stretch>
            <a:fillRect/>
          </a:stretch>
        </p:blipFill>
        <p:spPr bwMode="auto">
          <a:xfrm>
            <a:off x="5867400" y="4038600"/>
            <a:ext cx="2362200" cy="2362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3"/>
          <p:cNvSpPr txBox="1">
            <a:spLocks noChangeArrowheads="1"/>
          </p:cNvSpPr>
          <p:nvPr/>
        </p:nvSpPr>
        <p:spPr bwMode="auto">
          <a:xfrm>
            <a:off x="990600" y="1188720"/>
            <a:ext cx="7467600" cy="2862322"/>
          </a:xfrm>
          <a:prstGeom prst="rect">
            <a:avLst/>
          </a:prstGeom>
          <a:noFill/>
          <a:ln w="9525">
            <a:noFill/>
            <a:miter lim="800000"/>
            <a:headEnd/>
            <a:tailEnd/>
          </a:ln>
        </p:spPr>
        <p:txBody>
          <a:bodyPr>
            <a:spAutoFit/>
          </a:bodyPr>
          <a:lstStyle/>
          <a:p>
            <a:pPr marL="342900" indent="-342900">
              <a:buFont typeface="Wingdings" pitchFamily="2" charset="2"/>
              <a:buChar char="Ø"/>
            </a:pPr>
            <a:r>
              <a:rPr lang="en-US" sz="2000" b="1" dirty="0" smtClean="0"/>
              <a:t>Designate Systemic Financial Market Utilities and Systemic Payment, Clearing, or Settlement Activities</a:t>
            </a:r>
          </a:p>
          <a:p>
            <a:pPr marL="342900" indent="-342900">
              <a:buFont typeface="Arial" pitchFamily="34" charset="0"/>
              <a:buChar char="•"/>
            </a:pPr>
            <a:endParaRPr lang="en-US" sz="2000" dirty="0"/>
          </a:p>
          <a:p>
            <a:pPr marL="342900" indent="-342900">
              <a:buFont typeface="Arial" pitchFamily="34" charset="0"/>
              <a:buChar char="•"/>
            </a:pPr>
            <a:r>
              <a:rPr lang="en-US" sz="2000" dirty="0" smtClean="0"/>
              <a:t>The Dodd-Frank Act authorizes the Council to designate financial market utilities that perform payment, clearing, or settlement activities as systemic, requiring them to meet prescribed risk management standards and heightened oversight by the Federal Reserve, the Securities and Exchange Commission, or the Commodities Futures Trading Commission.</a:t>
            </a:r>
            <a:endParaRPr lang="en-US" sz="2000" dirty="0"/>
          </a:p>
        </p:txBody>
      </p:sp>
      <p:sp>
        <p:nvSpPr>
          <p:cNvPr id="10243" name="TextBox 5"/>
          <p:cNvSpPr txBox="1">
            <a:spLocks noChangeArrowheads="1"/>
          </p:cNvSpPr>
          <p:nvPr/>
        </p:nvSpPr>
        <p:spPr bwMode="auto">
          <a:xfrm>
            <a:off x="838200" y="457200"/>
            <a:ext cx="7391400" cy="523220"/>
          </a:xfrm>
          <a:prstGeom prst="rect">
            <a:avLst/>
          </a:prstGeom>
          <a:noFill/>
          <a:ln w="9525">
            <a:noFill/>
            <a:miter lim="800000"/>
            <a:headEnd/>
            <a:tailEnd/>
          </a:ln>
        </p:spPr>
        <p:txBody>
          <a:bodyPr>
            <a:spAutoFit/>
          </a:bodyPr>
          <a:lstStyle/>
          <a:p>
            <a:pPr algn="ctr"/>
            <a:r>
              <a:rPr lang="en-US" sz="2800" b="1" dirty="0">
                <a:solidFill>
                  <a:schemeClr val="accent6">
                    <a:lumMod val="40000"/>
                    <a:lumOff val="60000"/>
                  </a:schemeClr>
                </a:solidFill>
                <a:latin typeface="+mj-lt"/>
              </a:rPr>
              <a:t>FSOC Authorities</a:t>
            </a:r>
          </a:p>
        </p:txBody>
      </p:sp>
      <p:sp>
        <p:nvSpPr>
          <p:cNvPr id="4" name="Slide Number Placeholder 3"/>
          <p:cNvSpPr>
            <a:spLocks noGrp="1"/>
          </p:cNvSpPr>
          <p:nvPr>
            <p:ph type="sldNum" sz="quarter" idx="12"/>
          </p:nvPr>
        </p:nvSpPr>
        <p:spPr/>
        <p:txBody>
          <a:bodyPr/>
          <a:lstStyle/>
          <a:p>
            <a:fld id="{9D50AF7C-C890-4F73-81FC-381095C6EBED}"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3"/>
          <p:cNvSpPr txBox="1">
            <a:spLocks noChangeArrowheads="1"/>
          </p:cNvSpPr>
          <p:nvPr/>
        </p:nvSpPr>
        <p:spPr bwMode="auto">
          <a:xfrm>
            <a:off x="990600" y="1188720"/>
            <a:ext cx="7467600" cy="3170099"/>
          </a:xfrm>
          <a:prstGeom prst="rect">
            <a:avLst/>
          </a:prstGeom>
          <a:noFill/>
          <a:ln w="9525">
            <a:noFill/>
            <a:miter lim="800000"/>
            <a:headEnd/>
            <a:tailEnd/>
          </a:ln>
        </p:spPr>
        <p:txBody>
          <a:bodyPr>
            <a:spAutoFit/>
          </a:bodyPr>
          <a:lstStyle/>
          <a:p>
            <a:pPr marL="342900" indent="-342900">
              <a:buFont typeface="Wingdings" pitchFamily="2" charset="2"/>
              <a:buChar char="Ø"/>
            </a:pPr>
            <a:r>
              <a:rPr lang="en-US" sz="2000" b="1" dirty="0"/>
              <a:t>Recommend Stricter </a:t>
            </a:r>
            <a:r>
              <a:rPr lang="en-US" sz="2000" b="1" dirty="0" smtClean="0"/>
              <a:t>Standards</a:t>
            </a:r>
            <a:endParaRPr lang="en-US" sz="2000" b="1" dirty="0"/>
          </a:p>
          <a:p>
            <a:endParaRPr lang="en-US" sz="2000" dirty="0"/>
          </a:p>
          <a:p>
            <a:pPr marL="342900" indent="-342900">
              <a:buFont typeface="Arial" pitchFamily="34" charset="0"/>
              <a:buChar char="•"/>
            </a:pPr>
            <a:r>
              <a:rPr lang="en-US" sz="2000" dirty="0"/>
              <a:t>The Council has the authority to recommend stricter standards for the largest, most interconnected firms, including designated nonbank financial companies, as described above</a:t>
            </a:r>
            <a:r>
              <a:rPr lang="en-US" sz="2000" dirty="0" smtClean="0"/>
              <a:t>.  </a:t>
            </a:r>
          </a:p>
          <a:p>
            <a:pPr marL="342900" indent="-342900">
              <a:buFont typeface="Arial" pitchFamily="34" charset="0"/>
              <a:buChar char="•"/>
            </a:pPr>
            <a:endParaRPr lang="en-US" sz="2000" dirty="0"/>
          </a:p>
          <a:p>
            <a:pPr marL="342900" indent="-342900">
              <a:buFont typeface="Arial" pitchFamily="34" charset="0"/>
              <a:buChar char="•"/>
            </a:pPr>
            <a:r>
              <a:rPr lang="en-US" sz="2000" dirty="0" smtClean="0"/>
              <a:t>Moreover</a:t>
            </a:r>
            <a:r>
              <a:rPr lang="en-US" sz="2000" dirty="0"/>
              <a:t>, where the Council determines that certain practices or activities pose a threat to financial stability, the Council may make recommendations to the primary financial regulatory agencies for new or heightened regulatory standards.</a:t>
            </a:r>
          </a:p>
        </p:txBody>
      </p:sp>
      <p:sp>
        <p:nvSpPr>
          <p:cNvPr id="11267" name="TextBox 5"/>
          <p:cNvSpPr txBox="1">
            <a:spLocks noChangeArrowheads="1"/>
          </p:cNvSpPr>
          <p:nvPr/>
        </p:nvSpPr>
        <p:spPr bwMode="auto">
          <a:xfrm>
            <a:off x="838200" y="457200"/>
            <a:ext cx="7391400" cy="523220"/>
          </a:xfrm>
          <a:prstGeom prst="rect">
            <a:avLst/>
          </a:prstGeom>
          <a:noFill/>
          <a:ln w="9525">
            <a:noFill/>
            <a:miter lim="800000"/>
            <a:headEnd/>
            <a:tailEnd/>
          </a:ln>
        </p:spPr>
        <p:txBody>
          <a:bodyPr>
            <a:spAutoFit/>
          </a:bodyPr>
          <a:lstStyle/>
          <a:p>
            <a:pPr algn="ctr"/>
            <a:r>
              <a:rPr lang="en-US" sz="2800" b="1" dirty="0">
                <a:solidFill>
                  <a:schemeClr val="accent6">
                    <a:lumMod val="40000"/>
                    <a:lumOff val="60000"/>
                  </a:schemeClr>
                </a:solidFill>
                <a:latin typeface="+mj-lt"/>
              </a:rPr>
              <a:t>FSOC Authorities</a:t>
            </a:r>
          </a:p>
        </p:txBody>
      </p:sp>
      <p:sp>
        <p:nvSpPr>
          <p:cNvPr id="4" name="Slide Number Placeholder 3"/>
          <p:cNvSpPr>
            <a:spLocks noGrp="1"/>
          </p:cNvSpPr>
          <p:nvPr>
            <p:ph type="sldNum" sz="quarter" idx="12"/>
          </p:nvPr>
        </p:nvSpPr>
        <p:spPr/>
        <p:txBody>
          <a:bodyPr/>
          <a:lstStyle/>
          <a:p>
            <a:fld id="{9D50AF7C-C890-4F73-81FC-381095C6EBED}"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3"/>
          <p:cNvSpPr txBox="1">
            <a:spLocks noChangeArrowheads="1"/>
          </p:cNvSpPr>
          <p:nvPr/>
        </p:nvSpPr>
        <p:spPr bwMode="auto">
          <a:xfrm>
            <a:off x="990600" y="1188720"/>
            <a:ext cx="7467600" cy="1631216"/>
          </a:xfrm>
          <a:prstGeom prst="rect">
            <a:avLst/>
          </a:prstGeom>
          <a:noFill/>
          <a:ln w="9525">
            <a:noFill/>
            <a:miter lim="800000"/>
            <a:headEnd/>
            <a:tailEnd/>
          </a:ln>
        </p:spPr>
        <p:txBody>
          <a:bodyPr>
            <a:spAutoFit/>
          </a:bodyPr>
          <a:lstStyle/>
          <a:p>
            <a:pPr marL="342900" indent="-342900">
              <a:buFont typeface="Wingdings" pitchFamily="2" charset="2"/>
              <a:buChar char="Ø"/>
            </a:pPr>
            <a:r>
              <a:rPr lang="en-US" sz="2000" b="1" dirty="0"/>
              <a:t>Break Up Firms that Pose a “Grave Threat” to Financial Stability </a:t>
            </a:r>
          </a:p>
          <a:p>
            <a:pPr marL="342900" indent="-342900">
              <a:buFont typeface="Arial" pitchFamily="34" charset="0"/>
              <a:buChar char="•"/>
            </a:pPr>
            <a:endParaRPr lang="en-US" sz="2000" dirty="0"/>
          </a:p>
          <a:p>
            <a:pPr marL="342900" indent="-342900">
              <a:buFont typeface="Arial" pitchFamily="34" charset="0"/>
              <a:buChar char="•"/>
            </a:pPr>
            <a:r>
              <a:rPr lang="en-US" sz="2000" dirty="0"/>
              <a:t>The FSOC has a significant role in determining whether action should be taken to break up those firms that pose a “grave threat” to the financial stability of the United States</a:t>
            </a:r>
            <a:r>
              <a:rPr lang="en-US" dirty="0"/>
              <a:t>.</a:t>
            </a:r>
          </a:p>
        </p:txBody>
      </p:sp>
      <p:sp>
        <p:nvSpPr>
          <p:cNvPr id="12291" name="TextBox 5"/>
          <p:cNvSpPr txBox="1">
            <a:spLocks noChangeArrowheads="1"/>
          </p:cNvSpPr>
          <p:nvPr/>
        </p:nvSpPr>
        <p:spPr bwMode="auto">
          <a:xfrm>
            <a:off x="838200" y="457200"/>
            <a:ext cx="7391400" cy="523220"/>
          </a:xfrm>
          <a:prstGeom prst="rect">
            <a:avLst/>
          </a:prstGeom>
          <a:noFill/>
          <a:ln w="9525">
            <a:noFill/>
            <a:miter lim="800000"/>
            <a:headEnd/>
            <a:tailEnd/>
          </a:ln>
        </p:spPr>
        <p:txBody>
          <a:bodyPr>
            <a:spAutoFit/>
          </a:bodyPr>
          <a:lstStyle/>
          <a:p>
            <a:pPr algn="ctr"/>
            <a:r>
              <a:rPr lang="en-US" sz="2800" b="1" dirty="0">
                <a:solidFill>
                  <a:schemeClr val="accent6">
                    <a:lumMod val="40000"/>
                    <a:lumOff val="60000"/>
                  </a:schemeClr>
                </a:solidFill>
                <a:latin typeface="+mj-lt"/>
              </a:rPr>
              <a:t>FSOC Authorities</a:t>
            </a:r>
          </a:p>
        </p:txBody>
      </p:sp>
      <p:sp>
        <p:nvSpPr>
          <p:cNvPr id="4" name="Slide Number Placeholder 3"/>
          <p:cNvSpPr>
            <a:spLocks noGrp="1"/>
          </p:cNvSpPr>
          <p:nvPr>
            <p:ph type="sldNum" sz="quarter" idx="12"/>
          </p:nvPr>
        </p:nvSpPr>
        <p:spPr/>
        <p:txBody>
          <a:bodyPr/>
          <a:lstStyle/>
          <a:p>
            <a:fld id="{9D50AF7C-C890-4F73-81FC-381095C6EBED}"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188720"/>
            <a:ext cx="7467600" cy="5293757"/>
          </a:xfrm>
          <a:prstGeom prst="rect">
            <a:avLst/>
          </a:prstGeom>
          <a:noFill/>
        </p:spPr>
        <p:txBody>
          <a:bodyPr>
            <a:spAutoFit/>
          </a:bodyPr>
          <a:lstStyle/>
          <a:p>
            <a:pPr marL="285750" indent="-285750">
              <a:buFont typeface="Arial" charset="0"/>
              <a:buChar char="•"/>
            </a:pPr>
            <a:r>
              <a:rPr lang="en-US" sz="2000" dirty="0"/>
              <a:t>The Council operates under a </a:t>
            </a:r>
            <a:r>
              <a:rPr lang="en-US" sz="2000" b="1" dirty="0"/>
              <a:t>committee structure</a:t>
            </a:r>
            <a:r>
              <a:rPr lang="en-US" sz="2000" dirty="0"/>
              <a:t> to promote shared responsibility among the member agencies and to leverage the expertise that already exists at each agency. </a:t>
            </a:r>
          </a:p>
          <a:p>
            <a:pPr marL="285750" indent="-285750">
              <a:buFont typeface="Arial" charset="0"/>
              <a:buChar char="•"/>
            </a:pPr>
            <a:endParaRPr lang="en-US" sz="2000" dirty="0"/>
          </a:p>
          <a:p>
            <a:pPr marL="285750" indent="-285750">
              <a:buFont typeface="Arial" charset="0"/>
              <a:buChar char="•"/>
            </a:pPr>
            <a:r>
              <a:rPr lang="en-US" sz="2000" dirty="0"/>
              <a:t>The Council forms committees around its various statutory responsibilities and core issues that relate closely to risks where more than one agency has a significant interest.</a:t>
            </a:r>
          </a:p>
          <a:p>
            <a:pPr marL="285750" indent="-285750"/>
            <a:endParaRPr lang="en-US" sz="2000" dirty="0"/>
          </a:p>
          <a:p>
            <a:pPr marL="285750" indent="-285750">
              <a:buFont typeface="Arial" charset="0"/>
              <a:buChar char="•"/>
            </a:pPr>
            <a:r>
              <a:rPr lang="en-US" sz="2000" dirty="0"/>
              <a:t>The Council also maintains a small, independent staff </a:t>
            </a:r>
            <a:r>
              <a:rPr lang="en-US" sz="2000" dirty="0" smtClean="0"/>
              <a:t>of policy </a:t>
            </a:r>
            <a:r>
              <a:rPr lang="en-US" sz="2000" dirty="0"/>
              <a:t>experts to help coordinate the work of the committees and, where appropriate, complex inter‐agency rule makings, to support Council functions such as designations, and to draft reports to Congress.</a:t>
            </a:r>
          </a:p>
          <a:p>
            <a:pPr marL="285750" indent="-285750">
              <a:buFont typeface="Arial" charset="0"/>
              <a:buChar char="•"/>
            </a:pPr>
            <a:endParaRPr lang="en-US" sz="2000" dirty="0"/>
          </a:p>
          <a:p>
            <a:pPr marL="285750" indent="-285750">
              <a:buFont typeface="Arial" charset="0"/>
              <a:buChar char="•"/>
            </a:pPr>
            <a:r>
              <a:rPr lang="en-US" sz="2000" dirty="0"/>
              <a:t>The FSOC can provide direction to, and request data and analyses from, the newly created </a:t>
            </a:r>
            <a:r>
              <a:rPr lang="en-US" sz="2000" b="1" dirty="0"/>
              <a:t>Office of Financial Research </a:t>
            </a:r>
            <a:r>
              <a:rPr lang="en-US" sz="2000" dirty="0"/>
              <a:t>(OFR) housed within Treasury.</a:t>
            </a:r>
          </a:p>
          <a:p>
            <a:pPr marL="285750" indent="-285750"/>
            <a:endParaRPr lang="en-US" sz="2000" dirty="0"/>
          </a:p>
        </p:txBody>
      </p:sp>
      <p:sp>
        <p:nvSpPr>
          <p:cNvPr id="13315" name="TextBox 5"/>
          <p:cNvSpPr txBox="1">
            <a:spLocks noChangeArrowheads="1"/>
          </p:cNvSpPr>
          <p:nvPr/>
        </p:nvSpPr>
        <p:spPr bwMode="auto">
          <a:xfrm>
            <a:off x="838200" y="457200"/>
            <a:ext cx="7391400" cy="523220"/>
          </a:xfrm>
          <a:prstGeom prst="rect">
            <a:avLst/>
          </a:prstGeom>
          <a:noFill/>
          <a:ln w="9525">
            <a:noFill/>
            <a:miter lim="800000"/>
            <a:headEnd/>
            <a:tailEnd/>
          </a:ln>
        </p:spPr>
        <p:txBody>
          <a:bodyPr>
            <a:spAutoFit/>
          </a:bodyPr>
          <a:lstStyle/>
          <a:p>
            <a:pPr algn="ctr"/>
            <a:r>
              <a:rPr lang="en-US" sz="2800" b="1" dirty="0">
                <a:solidFill>
                  <a:schemeClr val="accent6">
                    <a:lumMod val="40000"/>
                    <a:lumOff val="60000"/>
                  </a:schemeClr>
                </a:solidFill>
                <a:latin typeface="+mj-lt"/>
              </a:rPr>
              <a:t>FSOC Operations</a:t>
            </a:r>
          </a:p>
        </p:txBody>
      </p:sp>
      <p:sp>
        <p:nvSpPr>
          <p:cNvPr id="5" name="Slide Number Placeholder 4"/>
          <p:cNvSpPr>
            <a:spLocks noGrp="1"/>
          </p:cNvSpPr>
          <p:nvPr>
            <p:ph type="sldNum" sz="quarter" idx="12"/>
          </p:nvPr>
        </p:nvSpPr>
        <p:spPr/>
        <p:txBody>
          <a:bodyPr/>
          <a:lstStyle/>
          <a:p>
            <a:fld id="{9D50AF7C-C890-4F73-81FC-381095C6EBED}"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Box 5"/>
          <p:cNvSpPr txBox="1">
            <a:spLocks noChangeArrowheads="1"/>
          </p:cNvSpPr>
          <p:nvPr/>
        </p:nvSpPr>
        <p:spPr bwMode="auto">
          <a:xfrm>
            <a:off x="838200" y="457200"/>
            <a:ext cx="7391400" cy="523220"/>
          </a:xfrm>
          <a:prstGeom prst="rect">
            <a:avLst/>
          </a:prstGeom>
          <a:noFill/>
          <a:ln w="9525">
            <a:noFill/>
            <a:miter lim="800000"/>
            <a:headEnd/>
            <a:tailEnd/>
          </a:ln>
        </p:spPr>
        <p:txBody>
          <a:bodyPr>
            <a:spAutoFit/>
          </a:bodyPr>
          <a:lstStyle/>
          <a:p>
            <a:pPr algn="ctr"/>
            <a:r>
              <a:rPr lang="en-US" sz="2800" b="1" dirty="0">
                <a:solidFill>
                  <a:schemeClr val="accent6">
                    <a:lumMod val="40000"/>
                    <a:lumOff val="60000"/>
                  </a:schemeClr>
                </a:solidFill>
                <a:latin typeface="+mj-lt"/>
              </a:rPr>
              <a:t>FSOC Operations</a:t>
            </a:r>
          </a:p>
        </p:txBody>
      </p:sp>
      <p:graphicFrame>
        <p:nvGraphicFramePr>
          <p:cNvPr id="5" name="Diagram 4"/>
          <p:cNvGraphicFramePr/>
          <p:nvPr>
            <p:extLst>
              <p:ext uri="{D42A27DB-BD31-4B8C-83A1-F6EECF244321}">
                <p14:modId xmlns:p14="http://schemas.microsoft.com/office/powerpoint/2010/main" xmlns="" val="3946633349"/>
              </p:ext>
            </p:extLst>
          </p:nvPr>
        </p:nvGraphicFramePr>
        <p:xfrm>
          <a:off x="609600" y="820410"/>
          <a:ext cx="7848600" cy="56565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9D50AF7C-C890-4F73-81FC-381095C6EBED}"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188720"/>
            <a:ext cx="7467600" cy="5324535"/>
          </a:xfrm>
          <a:prstGeom prst="rect">
            <a:avLst/>
          </a:prstGeom>
          <a:noFill/>
        </p:spPr>
        <p:txBody>
          <a:bodyPr>
            <a:spAutoFit/>
          </a:bodyPr>
          <a:lstStyle/>
          <a:p>
            <a:pPr marL="285750" indent="-283464">
              <a:buFont typeface="Arial" pitchFamily="34" charset="0"/>
              <a:buChar char="•"/>
            </a:pPr>
            <a:r>
              <a:rPr lang="en-US" sz="2000" dirty="0" smtClean="0"/>
              <a:t>The </a:t>
            </a:r>
            <a:r>
              <a:rPr lang="en-US" sz="2000" dirty="0"/>
              <a:t>Council is held accountable </a:t>
            </a:r>
            <a:r>
              <a:rPr lang="en-US" sz="2000" dirty="0" smtClean="0"/>
              <a:t>to  Congress and to the public </a:t>
            </a:r>
            <a:r>
              <a:rPr lang="en-US" sz="2000" dirty="0"/>
              <a:t>through the publication of an annual report and testimony </a:t>
            </a:r>
            <a:r>
              <a:rPr lang="en-US" sz="2000" dirty="0" smtClean="0"/>
              <a:t>provided </a:t>
            </a:r>
            <a:r>
              <a:rPr lang="en-US" sz="2000" dirty="0"/>
              <a:t>by the Chairperson on the FSOC’s activities and emerging threats to financial stability. </a:t>
            </a:r>
            <a:endParaRPr lang="en-US" sz="2000" dirty="0" smtClean="0"/>
          </a:p>
          <a:p>
            <a:pPr marL="285750" indent="-283464">
              <a:buFont typeface="Arial" pitchFamily="34" charset="0"/>
              <a:buChar char="•"/>
            </a:pPr>
            <a:endParaRPr lang="en-US" sz="2000" dirty="0"/>
          </a:p>
          <a:p>
            <a:pPr marL="285750" indent="-283464">
              <a:buFont typeface="Arial" pitchFamily="34" charset="0"/>
              <a:buChar char="•"/>
            </a:pPr>
            <a:r>
              <a:rPr lang="en-US" sz="2000" dirty="0" smtClean="0"/>
              <a:t>Moreover</a:t>
            </a:r>
            <a:r>
              <a:rPr lang="en-US" sz="2000" dirty="0"/>
              <a:t>, the Council reports to Congress as appropriate on particular topics. </a:t>
            </a:r>
            <a:endParaRPr lang="en-US" sz="2000" dirty="0" smtClean="0"/>
          </a:p>
          <a:p>
            <a:pPr marL="742950" lvl="1" indent="-283464">
              <a:buFont typeface="Arial" pitchFamily="34" charset="0"/>
              <a:buChar char="•"/>
            </a:pPr>
            <a:endParaRPr lang="en-US" sz="2000" dirty="0"/>
          </a:p>
          <a:p>
            <a:pPr marL="742950" lvl="1" indent="-283464">
              <a:buFont typeface="Arial" pitchFamily="34" charset="0"/>
              <a:buChar char="•"/>
            </a:pPr>
            <a:r>
              <a:rPr lang="en-US" sz="2000" dirty="0" smtClean="0"/>
              <a:t>For </a:t>
            </a:r>
            <a:r>
              <a:rPr lang="en-US" sz="2000" dirty="0"/>
              <a:t>instance, the FSOC was required to conduct </a:t>
            </a:r>
            <a:r>
              <a:rPr lang="en-US" sz="2000" dirty="0" smtClean="0"/>
              <a:t>numerous studies, including </a:t>
            </a:r>
            <a:r>
              <a:rPr lang="en-US" sz="2000" dirty="0"/>
              <a:t>a report providing recommendations on implementation of the Volcker Rule. </a:t>
            </a:r>
            <a:endParaRPr lang="en-US" sz="2000" dirty="0" smtClean="0"/>
          </a:p>
          <a:p>
            <a:pPr marL="285750" indent="-283464"/>
            <a:endParaRPr lang="en-US" sz="2000" dirty="0" smtClean="0"/>
          </a:p>
          <a:p>
            <a:pPr marL="285750" indent="-283464">
              <a:buFont typeface="Arial" pitchFamily="34" charset="0"/>
              <a:buChar char="•"/>
            </a:pPr>
            <a:r>
              <a:rPr lang="en-US" sz="2000" dirty="0" smtClean="0"/>
              <a:t>The Council opens its meetings to the public whenever possible, balancing transparency objectives with the need to protect supervisory and other market‐sensitive data.  The Council has promulgated a Transparency Policy.</a:t>
            </a:r>
          </a:p>
          <a:p>
            <a:pPr marL="285750" indent="-283464">
              <a:buFont typeface="Arial" pitchFamily="34" charset="0"/>
              <a:buChar char="•"/>
            </a:pPr>
            <a:endParaRPr lang="en-US" sz="2000" dirty="0"/>
          </a:p>
        </p:txBody>
      </p:sp>
      <p:sp>
        <p:nvSpPr>
          <p:cNvPr id="13315" name="TextBox 5"/>
          <p:cNvSpPr txBox="1">
            <a:spLocks noChangeArrowheads="1"/>
          </p:cNvSpPr>
          <p:nvPr/>
        </p:nvSpPr>
        <p:spPr bwMode="auto">
          <a:xfrm>
            <a:off x="838200" y="457200"/>
            <a:ext cx="7391400" cy="523220"/>
          </a:xfrm>
          <a:prstGeom prst="rect">
            <a:avLst/>
          </a:prstGeom>
          <a:noFill/>
          <a:ln w="9525">
            <a:noFill/>
            <a:miter lim="800000"/>
            <a:headEnd/>
            <a:tailEnd/>
          </a:ln>
        </p:spPr>
        <p:txBody>
          <a:bodyPr>
            <a:spAutoFit/>
          </a:bodyPr>
          <a:lstStyle/>
          <a:p>
            <a:pPr algn="ctr"/>
            <a:r>
              <a:rPr lang="en-US" sz="2800" b="1" dirty="0">
                <a:solidFill>
                  <a:schemeClr val="accent6">
                    <a:lumMod val="40000"/>
                    <a:lumOff val="60000"/>
                  </a:schemeClr>
                </a:solidFill>
                <a:latin typeface="+mj-lt"/>
              </a:rPr>
              <a:t>FSOC </a:t>
            </a:r>
            <a:r>
              <a:rPr lang="en-US" sz="2800" b="1" dirty="0" smtClean="0">
                <a:solidFill>
                  <a:schemeClr val="accent6">
                    <a:lumMod val="40000"/>
                    <a:lumOff val="60000"/>
                  </a:schemeClr>
                </a:solidFill>
                <a:latin typeface="+mj-lt"/>
              </a:rPr>
              <a:t>Accountability</a:t>
            </a:r>
            <a:endParaRPr lang="en-US" sz="2800" b="1" dirty="0">
              <a:solidFill>
                <a:schemeClr val="accent6">
                  <a:lumMod val="40000"/>
                  <a:lumOff val="60000"/>
                </a:schemeClr>
              </a:solidFill>
              <a:latin typeface="+mj-lt"/>
            </a:endParaRPr>
          </a:p>
        </p:txBody>
      </p:sp>
      <p:sp>
        <p:nvSpPr>
          <p:cNvPr id="5" name="Slide Number Placeholder 4"/>
          <p:cNvSpPr>
            <a:spLocks noGrp="1"/>
          </p:cNvSpPr>
          <p:nvPr>
            <p:ph type="sldNum" sz="quarter" idx="12"/>
          </p:nvPr>
        </p:nvSpPr>
        <p:spPr/>
        <p:txBody>
          <a:bodyPr/>
          <a:lstStyle/>
          <a:p>
            <a:fld id="{9D50AF7C-C890-4F73-81FC-381095C6EBED}"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solidFill>
                  <a:schemeClr val="accent6">
                    <a:lumMod val="40000"/>
                    <a:lumOff val="60000"/>
                  </a:schemeClr>
                </a:solidFill>
              </a:rPr>
              <a:t>THANK YOU</a:t>
            </a:r>
            <a:endParaRPr lang="en-US" sz="4000" dirty="0">
              <a:solidFill>
                <a:schemeClr val="accent6">
                  <a:lumMod val="40000"/>
                  <a:lumOff val="60000"/>
                </a:schemeClr>
              </a:solidFill>
            </a:endParaRPr>
          </a:p>
        </p:txBody>
      </p:sp>
      <p:pic>
        <p:nvPicPr>
          <p:cNvPr id="1026" name="Picture 2" descr="C:\Users\Default\AppData\Roaming\Microsoft\Windows\Themes\TreasThem\DesktopBackground\treas2.jpg"/>
          <p:cNvPicPr>
            <a:picLocks noGrp="1" noChangeAspect="1" noChangeArrowheads="1"/>
          </p:cNvPicPr>
          <p:nvPr>
            <p:ph type="pic" idx="1"/>
          </p:nvPr>
        </p:nvPicPr>
        <p:blipFill>
          <a:blip r:embed="rId3" cstate="print">
            <a:extLst>
              <a:ext uri="{28A0092B-C50C-407E-A947-70E740481C1C}">
                <a14:useLocalDpi xmlns:a14="http://schemas.microsoft.com/office/drawing/2010/main" xmlns="" val="0"/>
              </a:ext>
            </a:extLst>
          </a:blip>
          <a:srcRect t="11878" b="11878"/>
          <a:stretch>
            <a:fillRect/>
          </a:stretch>
        </p:blipFill>
        <p:spPr bwMode="auto">
          <a:prstGeom prst="rect">
            <a:avLst/>
          </a:prstGeom>
          <a:noFill/>
          <a:extLst>
            <a:ext uri="{909E8E84-426E-40DD-AFC4-6F175D3DCCD1}">
              <a14:hiddenFill xmlns:a14="http://schemas.microsoft.com/office/drawing/2010/main" xmlns="">
                <a:solidFill>
                  <a:srgbClr val="FFFFFF"/>
                </a:solidFill>
              </a14:hiddenFill>
            </a:ext>
          </a:extLst>
        </p:spPr>
      </p:pic>
      <p:sp>
        <p:nvSpPr>
          <p:cNvPr id="4" name="Slide Number Placeholder 3"/>
          <p:cNvSpPr>
            <a:spLocks noGrp="1"/>
          </p:cNvSpPr>
          <p:nvPr>
            <p:ph type="sldNum" sz="quarter" idx="11"/>
          </p:nvPr>
        </p:nvSpPr>
        <p:spPr/>
        <p:txBody>
          <a:bodyPr/>
          <a:lstStyle/>
          <a:p>
            <a:fld id="{5909BCF0-46DE-4419-B060-D924CB7BDF56}" type="slidenum">
              <a:rPr lang="en-US" smtClean="0"/>
              <a:pPr/>
              <a:t>16</a:t>
            </a:fld>
            <a:endParaRPr lang="en-US"/>
          </a:p>
        </p:txBody>
      </p:sp>
    </p:spTree>
    <p:extLst>
      <p:ext uri="{BB962C8B-B14F-4D97-AF65-F5344CB8AC3E}">
        <p14:creationId xmlns:p14="http://schemas.microsoft.com/office/powerpoint/2010/main" xmlns="" val="25967021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90600" y="1188720"/>
            <a:ext cx="7543800" cy="3323987"/>
          </a:xfrm>
          <a:prstGeom prst="rect">
            <a:avLst/>
          </a:prstGeom>
          <a:noFill/>
        </p:spPr>
        <p:txBody>
          <a:bodyPr>
            <a:spAutoFit/>
          </a:bodyPr>
          <a:lstStyle/>
          <a:p>
            <a:pPr indent="274320">
              <a:spcAft>
                <a:spcPts val="600"/>
              </a:spcAft>
              <a:buFont typeface="Arial" pitchFamily="34" charset="0"/>
              <a:buChar char="•"/>
            </a:pPr>
            <a:r>
              <a:rPr lang="en-US" sz="2400" dirty="0" smtClean="0"/>
              <a:t>Historical context</a:t>
            </a:r>
          </a:p>
          <a:p>
            <a:pPr marL="274320" indent="-274320">
              <a:spcAft>
                <a:spcPts val="600"/>
              </a:spcAft>
              <a:buFont typeface="Arial" pitchFamily="34" charset="0"/>
              <a:buChar char="•"/>
            </a:pPr>
            <a:r>
              <a:rPr lang="en-US" sz="2400" dirty="0" smtClean="0"/>
              <a:t>Composition of the </a:t>
            </a:r>
            <a:r>
              <a:rPr lang="en-US" sz="2400" dirty="0" smtClean="0"/>
              <a:t>Financial Stability Oversight Council (FSOC)</a:t>
            </a:r>
            <a:endParaRPr lang="en-US" sz="2400" dirty="0" smtClean="0"/>
          </a:p>
          <a:p>
            <a:pPr indent="274320">
              <a:spcAft>
                <a:spcPts val="600"/>
              </a:spcAft>
              <a:buFont typeface="Arial" pitchFamily="34" charset="0"/>
              <a:buChar char="•"/>
            </a:pPr>
            <a:r>
              <a:rPr lang="en-US" sz="2400" dirty="0" smtClean="0"/>
              <a:t>FSOC Authorities</a:t>
            </a:r>
          </a:p>
          <a:p>
            <a:pPr indent="274320">
              <a:spcAft>
                <a:spcPts val="600"/>
              </a:spcAft>
              <a:buFont typeface="Arial" pitchFamily="34" charset="0"/>
              <a:buChar char="•"/>
            </a:pPr>
            <a:r>
              <a:rPr lang="en-US" sz="2400" dirty="0" smtClean="0"/>
              <a:t>FSOC Operations</a:t>
            </a:r>
          </a:p>
          <a:p>
            <a:pPr indent="274320">
              <a:spcAft>
                <a:spcPts val="600"/>
              </a:spcAft>
              <a:buFont typeface="Arial" pitchFamily="34" charset="0"/>
              <a:buChar char="•"/>
            </a:pPr>
            <a:r>
              <a:rPr lang="en-US" sz="2400" dirty="0" smtClean="0"/>
              <a:t>FSOC Accountability</a:t>
            </a:r>
          </a:p>
          <a:p>
            <a:pPr marL="285750" indent="-285750">
              <a:spcAft>
                <a:spcPts val="600"/>
              </a:spcAft>
              <a:buFont typeface="Arial" pitchFamily="34" charset="0"/>
              <a:buChar char="•"/>
            </a:pPr>
            <a:endParaRPr lang="en-US" dirty="0" smtClean="0"/>
          </a:p>
          <a:p>
            <a:endParaRPr lang="en-US" dirty="0"/>
          </a:p>
        </p:txBody>
      </p:sp>
      <p:sp>
        <p:nvSpPr>
          <p:cNvPr id="4099" name="TextBox 9"/>
          <p:cNvSpPr txBox="1">
            <a:spLocks noChangeArrowheads="1"/>
          </p:cNvSpPr>
          <p:nvPr/>
        </p:nvSpPr>
        <p:spPr bwMode="auto">
          <a:xfrm>
            <a:off x="990600" y="457200"/>
            <a:ext cx="7543800" cy="523220"/>
          </a:xfrm>
          <a:prstGeom prst="rect">
            <a:avLst/>
          </a:prstGeom>
          <a:noFill/>
          <a:ln w="9525">
            <a:noFill/>
            <a:miter lim="800000"/>
            <a:headEnd/>
            <a:tailEnd/>
          </a:ln>
        </p:spPr>
        <p:txBody>
          <a:bodyPr>
            <a:spAutoFit/>
          </a:bodyPr>
          <a:lstStyle/>
          <a:p>
            <a:pPr algn="ctr"/>
            <a:r>
              <a:rPr lang="en-US" sz="2800" b="1" dirty="0" smtClean="0">
                <a:solidFill>
                  <a:schemeClr val="accent6">
                    <a:lumMod val="40000"/>
                    <a:lumOff val="60000"/>
                  </a:schemeClr>
                </a:solidFill>
                <a:latin typeface="+mj-lt"/>
              </a:rPr>
              <a:t>Overview</a:t>
            </a:r>
            <a:endParaRPr lang="en-US" sz="2800" b="1" dirty="0">
              <a:solidFill>
                <a:schemeClr val="accent6">
                  <a:lumMod val="40000"/>
                  <a:lumOff val="60000"/>
                </a:schemeClr>
              </a:solidFill>
              <a:latin typeface="+mj-lt"/>
            </a:endParaRPr>
          </a:p>
        </p:txBody>
      </p:sp>
      <p:sp>
        <p:nvSpPr>
          <p:cNvPr id="4" name="Slide Number Placeholder 3"/>
          <p:cNvSpPr>
            <a:spLocks noGrp="1"/>
          </p:cNvSpPr>
          <p:nvPr>
            <p:ph type="sldNum" sz="quarter" idx="12"/>
          </p:nvPr>
        </p:nvSpPr>
        <p:spPr/>
        <p:txBody>
          <a:bodyPr/>
          <a:lstStyle/>
          <a:p>
            <a:fld id="{9D50AF7C-C890-4F73-81FC-381095C6EBED}"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8"/>
          <p:cNvSpPr txBox="1">
            <a:spLocks noChangeArrowheads="1"/>
          </p:cNvSpPr>
          <p:nvPr/>
        </p:nvSpPr>
        <p:spPr bwMode="auto">
          <a:xfrm>
            <a:off x="838200" y="1188720"/>
            <a:ext cx="7315200" cy="4389120"/>
          </a:xfrm>
          <a:prstGeom prst="rect">
            <a:avLst/>
          </a:prstGeom>
          <a:noFill/>
          <a:ln w="9525">
            <a:noFill/>
            <a:miter lim="800000"/>
            <a:headEnd/>
            <a:tailEnd/>
          </a:ln>
        </p:spPr>
        <p:txBody>
          <a:bodyPr anchor="t" anchorCtr="0">
            <a:spAutoFit/>
          </a:bodyPr>
          <a:lstStyle/>
          <a:p>
            <a:pPr marL="285750" indent="-285750">
              <a:buFont typeface="Arial" charset="0"/>
              <a:buChar char="•"/>
            </a:pPr>
            <a:r>
              <a:rPr lang="en-US" sz="2000" dirty="0"/>
              <a:t>Pre-crisis, the U.S. financial regulatory framework focused narrowly on individual institutions and markets.</a:t>
            </a:r>
          </a:p>
          <a:p>
            <a:pPr marL="285750" indent="-285750">
              <a:buFont typeface="Arial" charset="0"/>
              <a:buChar char="•"/>
            </a:pPr>
            <a:endParaRPr lang="en-US" sz="2000" dirty="0"/>
          </a:p>
          <a:p>
            <a:pPr marL="285750" indent="-285750">
              <a:buFont typeface="Arial" charset="0"/>
              <a:buChar char="•"/>
            </a:pPr>
            <a:r>
              <a:rPr lang="en-US" sz="2000" dirty="0"/>
              <a:t>Supervisory gaps grew and regulatory inconsistencies emerged—in turn, allowing arbitrage and weakened standards. </a:t>
            </a:r>
          </a:p>
          <a:p>
            <a:pPr marL="285750" indent="-285750">
              <a:buFont typeface="Arial" charset="0"/>
              <a:buChar char="•"/>
            </a:pPr>
            <a:endParaRPr lang="en-US" sz="2000" dirty="0"/>
          </a:p>
          <a:p>
            <a:pPr marL="285750" indent="-285750">
              <a:buFont typeface="Arial" charset="0"/>
              <a:buChar char="•"/>
            </a:pPr>
            <a:r>
              <a:rPr lang="en-US" sz="2000" dirty="0"/>
              <a:t>No single regulator had responsibility for monitoring and addressing overall risks to financial stability, especially financial firms operating across multiple markets.</a:t>
            </a:r>
          </a:p>
          <a:p>
            <a:pPr marL="285750" indent="-285750">
              <a:buFont typeface="Arial" charset="0"/>
              <a:buChar char="•"/>
            </a:pPr>
            <a:endParaRPr lang="en-US" sz="2000" dirty="0"/>
          </a:p>
          <a:p>
            <a:pPr marL="285750" indent="-285750">
              <a:buFont typeface="Arial" charset="0"/>
              <a:buChar char="•"/>
            </a:pPr>
            <a:r>
              <a:rPr lang="en-US" sz="2000" dirty="0"/>
              <a:t>The Dodd‐Frank Wall Street Reform and Consumer Protection </a:t>
            </a:r>
            <a:r>
              <a:rPr lang="en-US" sz="2000" dirty="0" smtClean="0"/>
              <a:t>Act (“Dodd-Frank”) </a:t>
            </a:r>
            <a:r>
              <a:rPr lang="en-US" sz="2000" dirty="0"/>
              <a:t>addressed these problems through the creation of the </a:t>
            </a:r>
            <a:r>
              <a:rPr lang="en-US" sz="2000" dirty="0" smtClean="0"/>
              <a:t>Financial Stability Oversight Council (FSOC).</a:t>
            </a:r>
            <a:endParaRPr lang="en-US" sz="2000" dirty="0"/>
          </a:p>
          <a:p>
            <a:pPr marL="285750" indent="-285750">
              <a:buFont typeface="Arial" charset="0"/>
              <a:buChar char="•"/>
            </a:pPr>
            <a:endParaRPr lang="en-US" sz="2000" dirty="0"/>
          </a:p>
        </p:txBody>
      </p:sp>
      <p:sp>
        <p:nvSpPr>
          <p:cNvPr id="2" name="TextBox 1"/>
          <p:cNvSpPr txBox="1"/>
          <p:nvPr/>
        </p:nvSpPr>
        <p:spPr>
          <a:xfrm>
            <a:off x="1143000" y="457200"/>
            <a:ext cx="7010400" cy="457200"/>
          </a:xfrm>
          <a:prstGeom prst="rect">
            <a:avLst/>
          </a:prstGeom>
          <a:noFill/>
        </p:spPr>
        <p:txBody>
          <a:bodyPr wrap="square" rtlCol="0">
            <a:spAutoFit/>
          </a:bodyPr>
          <a:lstStyle/>
          <a:p>
            <a:pPr algn="ctr"/>
            <a:r>
              <a:rPr lang="en-US" sz="2800" b="1" dirty="0" smtClean="0">
                <a:solidFill>
                  <a:schemeClr val="accent6">
                    <a:lumMod val="40000"/>
                    <a:lumOff val="60000"/>
                  </a:schemeClr>
                </a:solidFill>
                <a:latin typeface="+mj-lt"/>
              </a:rPr>
              <a:t>Historical Context</a:t>
            </a:r>
            <a:endParaRPr lang="en-US" sz="2800" b="1" dirty="0">
              <a:solidFill>
                <a:schemeClr val="accent6">
                  <a:lumMod val="40000"/>
                  <a:lumOff val="60000"/>
                </a:schemeClr>
              </a:solidFill>
              <a:latin typeface="+mj-lt"/>
            </a:endParaRPr>
          </a:p>
        </p:txBody>
      </p:sp>
      <p:sp>
        <p:nvSpPr>
          <p:cNvPr id="4" name="Slide Number Placeholder 3"/>
          <p:cNvSpPr>
            <a:spLocks noGrp="1"/>
          </p:cNvSpPr>
          <p:nvPr>
            <p:ph type="sldNum" sz="quarter" idx="12"/>
          </p:nvPr>
        </p:nvSpPr>
        <p:spPr/>
        <p:txBody>
          <a:bodyPr/>
          <a:lstStyle/>
          <a:p>
            <a:fld id="{9D50AF7C-C890-4F73-81FC-381095C6EBED}"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90600" y="1188720"/>
            <a:ext cx="7543800" cy="5293757"/>
          </a:xfrm>
          <a:prstGeom prst="rect">
            <a:avLst/>
          </a:prstGeom>
          <a:noFill/>
        </p:spPr>
        <p:txBody>
          <a:bodyPr>
            <a:spAutoFit/>
          </a:bodyPr>
          <a:lstStyle/>
          <a:p>
            <a:r>
              <a:rPr lang="en-US" dirty="0"/>
              <a:t>The Council is made up of ten voting members and five nonvoting </a:t>
            </a:r>
            <a:r>
              <a:rPr lang="en-US" dirty="0" smtClean="0"/>
              <a:t>members.</a:t>
            </a:r>
            <a:endParaRPr lang="en-US" dirty="0"/>
          </a:p>
          <a:p>
            <a:pPr algn="ctr"/>
            <a:endParaRPr lang="en-US" dirty="0"/>
          </a:p>
          <a:p>
            <a:r>
              <a:rPr lang="en-US" dirty="0"/>
              <a:t>The </a:t>
            </a:r>
            <a:r>
              <a:rPr lang="en-US" dirty="0" smtClean="0"/>
              <a:t>ten </a:t>
            </a:r>
            <a:r>
              <a:rPr lang="en-US" b="1" dirty="0" smtClean="0"/>
              <a:t>voting </a:t>
            </a:r>
            <a:r>
              <a:rPr lang="en-US" b="1" dirty="0"/>
              <a:t>members </a:t>
            </a:r>
            <a:r>
              <a:rPr lang="en-US" dirty="0"/>
              <a:t>are:</a:t>
            </a:r>
          </a:p>
          <a:p>
            <a:endParaRPr lang="en-US" dirty="0"/>
          </a:p>
          <a:p>
            <a:pPr marL="274320" indent="274320">
              <a:spcAft>
                <a:spcPts val="600"/>
              </a:spcAft>
              <a:buFont typeface="Arial" charset="0"/>
              <a:buChar char="•"/>
            </a:pPr>
            <a:r>
              <a:rPr lang="en-US" dirty="0"/>
              <a:t>the Secretary of the Treasury, who serves as the </a:t>
            </a:r>
            <a:r>
              <a:rPr lang="en-US" dirty="0" smtClean="0"/>
              <a:t>Chairman;</a:t>
            </a:r>
            <a:endParaRPr lang="en-US" dirty="0"/>
          </a:p>
          <a:p>
            <a:pPr marL="274320" indent="274320">
              <a:spcAft>
                <a:spcPts val="600"/>
              </a:spcAft>
              <a:buFont typeface="Arial" charset="0"/>
              <a:buChar char="•"/>
            </a:pPr>
            <a:r>
              <a:rPr lang="en-US" dirty="0"/>
              <a:t>the Chairman of the Board of Governors of the Federal Reserve System;</a:t>
            </a:r>
          </a:p>
          <a:p>
            <a:pPr marL="274320" indent="274320">
              <a:spcAft>
                <a:spcPts val="600"/>
              </a:spcAft>
              <a:buFont typeface="Arial" charset="0"/>
              <a:buChar char="•"/>
            </a:pPr>
            <a:r>
              <a:rPr lang="en-US" dirty="0"/>
              <a:t>the Comptroller of the Currency (OCC);</a:t>
            </a:r>
          </a:p>
          <a:p>
            <a:pPr marL="274320" indent="274320">
              <a:spcAft>
                <a:spcPts val="600"/>
              </a:spcAft>
              <a:buFont typeface="Arial" charset="0"/>
              <a:buChar char="•"/>
            </a:pPr>
            <a:r>
              <a:rPr lang="en-US" dirty="0"/>
              <a:t>the Director of the Bureau of Consumer Financial Protection (CFPB);</a:t>
            </a:r>
          </a:p>
          <a:p>
            <a:pPr marL="274320" indent="274320">
              <a:spcAft>
                <a:spcPts val="600"/>
              </a:spcAft>
              <a:buFont typeface="Arial" charset="0"/>
              <a:buChar char="•"/>
            </a:pPr>
            <a:r>
              <a:rPr lang="en-US" dirty="0"/>
              <a:t>the Chairman of the Securities and Exchange Commission (SEC);</a:t>
            </a:r>
          </a:p>
          <a:p>
            <a:pPr marL="274320" indent="274320">
              <a:spcAft>
                <a:spcPts val="600"/>
              </a:spcAft>
              <a:buFont typeface="Arial" charset="0"/>
              <a:buChar char="•"/>
            </a:pPr>
            <a:r>
              <a:rPr lang="en-US" dirty="0"/>
              <a:t>the Chairperson of the Federal Deposit Insurance Corporation (FDIC);</a:t>
            </a:r>
          </a:p>
          <a:p>
            <a:pPr marL="274320" indent="274320">
              <a:spcAft>
                <a:spcPts val="600"/>
              </a:spcAft>
              <a:buFont typeface="Arial" charset="0"/>
              <a:buChar char="•"/>
            </a:pPr>
            <a:r>
              <a:rPr lang="en-US" dirty="0"/>
              <a:t>the Chairperson of the Commodity Futures Trading Commission (CFTC);</a:t>
            </a:r>
          </a:p>
          <a:p>
            <a:pPr marL="274320" indent="274320">
              <a:spcAft>
                <a:spcPts val="600"/>
              </a:spcAft>
              <a:buFont typeface="Arial" charset="0"/>
              <a:buChar char="•"/>
            </a:pPr>
            <a:r>
              <a:rPr lang="en-US" dirty="0"/>
              <a:t>the Director of the Federal Housing Finance Agency (FHFA);</a:t>
            </a:r>
          </a:p>
          <a:p>
            <a:pPr marL="274320" indent="274320">
              <a:spcAft>
                <a:spcPts val="600"/>
              </a:spcAft>
              <a:buFont typeface="Arial" charset="0"/>
              <a:buChar char="•"/>
            </a:pPr>
            <a:r>
              <a:rPr lang="en-US" dirty="0"/>
              <a:t>the Chairman of the National Credit Union Administration (NCUA); and</a:t>
            </a:r>
          </a:p>
          <a:p>
            <a:pPr marL="274320" indent="274320">
              <a:spcAft>
                <a:spcPts val="600"/>
              </a:spcAft>
              <a:buFont typeface="Arial" charset="0"/>
              <a:buChar char="•"/>
            </a:pPr>
            <a:r>
              <a:rPr lang="en-US" dirty="0"/>
              <a:t>an independent member with insurance expertise who is appointed by the President and confirmed by the Senate for a six-year term.</a:t>
            </a:r>
          </a:p>
          <a:p>
            <a:pPr>
              <a:buFont typeface="Arial" charset="0"/>
              <a:buChar char="•"/>
            </a:pPr>
            <a:endParaRPr lang="en-US" dirty="0"/>
          </a:p>
        </p:txBody>
      </p:sp>
      <p:sp>
        <p:nvSpPr>
          <p:cNvPr id="4099" name="TextBox 9"/>
          <p:cNvSpPr txBox="1">
            <a:spLocks noChangeArrowheads="1"/>
          </p:cNvSpPr>
          <p:nvPr/>
        </p:nvSpPr>
        <p:spPr bwMode="auto">
          <a:xfrm>
            <a:off x="841248" y="457200"/>
            <a:ext cx="7543800" cy="523220"/>
          </a:xfrm>
          <a:prstGeom prst="rect">
            <a:avLst/>
          </a:prstGeom>
          <a:noFill/>
          <a:ln w="9525">
            <a:noFill/>
            <a:miter lim="800000"/>
            <a:headEnd/>
            <a:tailEnd/>
          </a:ln>
        </p:spPr>
        <p:txBody>
          <a:bodyPr>
            <a:spAutoFit/>
          </a:bodyPr>
          <a:lstStyle/>
          <a:p>
            <a:pPr algn="ctr"/>
            <a:r>
              <a:rPr lang="en-US" sz="2800" b="1" dirty="0" smtClean="0">
                <a:solidFill>
                  <a:schemeClr val="accent6">
                    <a:lumMod val="40000"/>
                    <a:lumOff val="60000"/>
                  </a:schemeClr>
                </a:solidFill>
                <a:latin typeface="+mj-lt"/>
              </a:rPr>
              <a:t>Composition </a:t>
            </a:r>
            <a:r>
              <a:rPr lang="en-US" sz="2800" b="1" dirty="0">
                <a:solidFill>
                  <a:schemeClr val="accent6">
                    <a:lumMod val="40000"/>
                    <a:lumOff val="60000"/>
                  </a:schemeClr>
                </a:solidFill>
                <a:latin typeface="+mj-lt"/>
              </a:rPr>
              <a:t>of FSOC</a:t>
            </a:r>
          </a:p>
        </p:txBody>
      </p:sp>
      <p:sp>
        <p:nvSpPr>
          <p:cNvPr id="4" name="Slide Number Placeholder 3"/>
          <p:cNvSpPr>
            <a:spLocks noGrp="1"/>
          </p:cNvSpPr>
          <p:nvPr>
            <p:ph type="sldNum" sz="quarter" idx="12"/>
          </p:nvPr>
        </p:nvSpPr>
        <p:spPr/>
        <p:txBody>
          <a:bodyPr/>
          <a:lstStyle/>
          <a:p>
            <a:fld id="{9D50AF7C-C890-4F73-81FC-381095C6EBED}"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188720"/>
            <a:ext cx="7467600" cy="3801041"/>
          </a:xfrm>
          <a:prstGeom prst="rect">
            <a:avLst/>
          </a:prstGeom>
          <a:noFill/>
        </p:spPr>
        <p:txBody>
          <a:bodyPr anchor="ctr">
            <a:spAutoFit/>
          </a:bodyPr>
          <a:lstStyle/>
          <a:p>
            <a:r>
              <a:rPr lang="en-US" dirty="0"/>
              <a:t>The </a:t>
            </a:r>
            <a:r>
              <a:rPr lang="en-US" b="1" dirty="0"/>
              <a:t>nonvoting members</a:t>
            </a:r>
            <a:r>
              <a:rPr lang="en-US" dirty="0"/>
              <a:t>, who serve in an advisory capacity, are:</a:t>
            </a:r>
          </a:p>
          <a:p>
            <a:r>
              <a:rPr lang="en-US" dirty="0"/>
              <a:t> </a:t>
            </a:r>
          </a:p>
          <a:p>
            <a:pPr marL="274320" indent="-274320">
              <a:spcAft>
                <a:spcPts val="600"/>
              </a:spcAft>
              <a:buFont typeface="Arial" charset="0"/>
              <a:buChar char="•"/>
            </a:pPr>
            <a:r>
              <a:rPr lang="en-US" dirty="0" smtClean="0"/>
              <a:t>the Director of the Office of Financial Research;</a:t>
            </a:r>
          </a:p>
          <a:p>
            <a:pPr marL="274320" indent="-274320">
              <a:spcAft>
                <a:spcPts val="600"/>
              </a:spcAft>
              <a:buFont typeface="Arial" charset="0"/>
              <a:buChar char="•"/>
            </a:pPr>
            <a:r>
              <a:rPr lang="en-US" dirty="0" smtClean="0"/>
              <a:t>the </a:t>
            </a:r>
            <a:r>
              <a:rPr lang="en-US" dirty="0"/>
              <a:t>Director of the Federal Insurance Office;</a:t>
            </a:r>
          </a:p>
          <a:p>
            <a:pPr marL="274320" indent="-274320">
              <a:spcAft>
                <a:spcPts val="600"/>
              </a:spcAft>
              <a:buFont typeface="Arial" charset="0"/>
              <a:buChar char="•"/>
            </a:pPr>
            <a:r>
              <a:rPr lang="en-US" dirty="0"/>
              <a:t>a state insurance commissioner designated by the state insurance commissioners;</a:t>
            </a:r>
          </a:p>
          <a:p>
            <a:pPr marL="274320" indent="-274320">
              <a:spcAft>
                <a:spcPts val="600"/>
              </a:spcAft>
              <a:buFont typeface="Arial" charset="0"/>
              <a:buChar char="•"/>
            </a:pPr>
            <a:r>
              <a:rPr lang="en-US" dirty="0" smtClean="0"/>
              <a:t>a state banking supervisor designated by the state banking supervisors; and</a:t>
            </a:r>
          </a:p>
          <a:p>
            <a:pPr marL="274320" indent="-274320">
              <a:spcAft>
                <a:spcPts val="600"/>
              </a:spcAft>
              <a:buFont typeface="Arial" charset="0"/>
              <a:buChar char="•"/>
            </a:pPr>
            <a:r>
              <a:rPr lang="en-US" dirty="0" smtClean="0"/>
              <a:t>a </a:t>
            </a:r>
            <a:r>
              <a:rPr lang="en-US" dirty="0"/>
              <a:t>state securities commissioner (or officer performing like functions) designated by the state securities commissioners.</a:t>
            </a:r>
          </a:p>
          <a:p>
            <a:r>
              <a:rPr lang="en-US" dirty="0"/>
              <a:t> </a:t>
            </a:r>
          </a:p>
          <a:p>
            <a:r>
              <a:rPr lang="en-US" dirty="0"/>
              <a:t>The state insurance commissioner, state banking supervisor, and state securities commissioner serve two-year terms. </a:t>
            </a:r>
          </a:p>
        </p:txBody>
      </p:sp>
      <p:sp>
        <p:nvSpPr>
          <p:cNvPr id="6" name="TextBox 9"/>
          <p:cNvSpPr txBox="1">
            <a:spLocks noChangeArrowheads="1"/>
          </p:cNvSpPr>
          <p:nvPr/>
        </p:nvSpPr>
        <p:spPr bwMode="auto">
          <a:xfrm>
            <a:off x="841248" y="457200"/>
            <a:ext cx="7543800" cy="523220"/>
          </a:xfrm>
          <a:prstGeom prst="rect">
            <a:avLst/>
          </a:prstGeom>
          <a:noFill/>
          <a:ln w="9525">
            <a:noFill/>
            <a:miter lim="800000"/>
            <a:headEnd/>
            <a:tailEnd/>
          </a:ln>
        </p:spPr>
        <p:txBody>
          <a:bodyPr>
            <a:spAutoFit/>
          </a:bodyPr>
          <a:lstStyle/>
          <a:p>
            <a:pPr algn="ctr"/>
            <a:r>
              <a:rPr lang="en-US" sz="2800" b="1" dirty="0" smtClean="0">
                <a:solidFill>
                  <a:schemeClr val="accent6">
                    <a:lumMod val="40000"/>
                    <a:lumOff val="60000"/>
                  </a:schemeClr>
                </a:solidFill>
                <a:latin typeface="+mj-lt"/>
              </a:rPr>
              <a:t>Composition </a:t>
            </a:r>
            <a:r>
              <a:rPr lang="en-US" sz="2800" b="1" dirty="0">
                <a:solidFill>
                  <a:schemeClr val="accent6">
                    <a:lumMod val="40000"/>
                    <a:lumOff val="60000"/>
                  </a:schemeClr>
                </a:solidFill>
                <a:latin typeface="+mj-lt"/>
              </a:rPr>
              <a:t>of FSOC</a:t>
            </a:r>
          </a:p>
        </p:txBody>
      </p:sp>
      <p:sp>
        <p:nvSpPr>
          <p:cNvPr id="5" name="Slide Number Placeholder 4"/>
          <p:cNvSpPr>
            <a:spLocks noGrp="1"/>
          </p:cNvSpPr>
          <p:nvPr>
            <p:ph type="sldNum" sz="quarter" idx="12"/>
          </p:nvPr>
        </p:nvSpPr>
        <p:spPr/>
        <p:txBody>
          <a:bodyPr/>
          <a:lstStyle/>
          <a:p>
            <a:fld id="{9D50AF7C-C890-4F73-81FC-381095C6EBED}"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188720"/>
            <a:ext cx="7467600" cy="4093428"/>
          </a:xfrm>
          <a:prstGeom prst="rect">
            <a:avLst/>
          </a:prstGeom>
          <a:noFill/>
        </p:spPr>
        <p:txBody>
          <a:bodyPr>
            <a:spAutoFit/>
          </a:bodyPr>
          <a:lstStyle/>
          <a:p>
            <a:pPr marL="342900" indent="-342900">
              <a:buFont typeface="Wingdings" pitchFamily="2" charset="2"/>
              <a:buChar char="Ø"/>
            </a:pPr>
            <a:r>
              <a:rPr lang="en-US" sz="2000" dirty="0"/>
              <a:t>Facilitate Regulatory Coordination</a:t>
            </a:r>
          </a:p>
          <a:p>
            <a:pPr marL="342900" indent="-342900">
              <a:buFont typeface="Wingdings" pitchFamily="2" charset="2"/>
              <a:buChar char="Ø"/>
            </a:pPr>
            <a:endParaRPr lang="en-US" sz="2000" dirty="0"/>
          </a:p>
          <a:p>
            <a:pPr marL="342900" indent="-342900">
              <a:buFont typeface="Wingdings" pitchFamily="2" charset="2"/>
              <a:buChar char="Ø"/>
            </a:pPr>
            <a:r>
              <a:rPr lang="en-US" sz="2000" dirty="0"/>
              <a:t>Facilitate Information Sharing and Collection</a:t>
            </a:r>
          </a:p>
          <a:p>
            <a:pPr marL="342900" indent="-342900">
              <a:buFont typeface="Wingdings" pitchFamily="2" charset="2"/>
              <a:buChar char="Ø"/>
            </a:pPr>
            <a:endParaRPr lang="en-US" sz="2000" dirty="0"/>
          </a:p>
          <a:p>
            <a:pPr marL="342900" indent="-342900">
              <a:buFont typeface="Wingdings" pitchFamily="2" charset="2"/>
              <a:buChar char="Ø"/>
            </a:pPr>
            <a:r>
              <a:rPr lang="en-US" sz="2000" dirty="0"/>
              <a:t>Designate Nonbank Financial Companies for Consolidated Supervision</a:t>
            </a:r>
          </a:p>
          <a:p>
            <a:pPr marL="342900" indent="-342900">
              <a:buFont typeface="Wingdings" pitchFamily="2" charset="2"/>
              <a:buChar char="Ø"/>
            </a:pPr>
            <a:endParaRPr lang="en-US" sz="2000" dirty="0"/>
          </a:p>
          <a:p>
            <a:pPr marL="342900" indent="-342900">
              <a:buFont typeface="Wingdings" pitchFamily="2" charset="2"/>
              <a:buChar char="Ø"/>
            </a:pPr>
            <a:r>
              <a:rPr lang="en-US" sz="2000" dirty="0"/>
              <a:t>Designate Systemic Financial Market Utilities and Systemic Payment, Clearing, or Settlement Activities</a:t>
            </a:r>
          </a:p>
          <a:p>
            <a:pPr marL="342900" indent="-342900">
              <a:buFont typeface="Wingdings" pitchFamily="2" charset="2"/>
              <a:buChar char="Ø"/>
            </a:pPr>
            <a:endParaRPr lang="en-US" sz="2000" dirty="0"/>
          </a:p>
          <a:p>
            <a:pPr marL="342900" indent="-342900">
              <a:buFont typeface="Wingdings" pitchFamily="2" charset="2"/>
              <a:buChar char="Ø"/>
            </a:pPr>
            <a:r>
              <a:rPr lang="en-US" sz="2000" dirty="0"/>
              <a:t>Recommend Stricter Standards</a:t>
            </a:r>
          </a:p>
          <a:p>
            <a:pPr marL="342900" indent="-342900">
              <a:buFont typeface="Wingdings" pitchFamily="2" charset="2"/>
              <a:buChar char="Ø"/>
            </a:pPr>
            <a:endParaRPr lang="en-US" sz="2000" dirty="0"/>
          </a:p>
          <a:p>
            <a:pPr marL="342900" indent="-342900">
              <a:buFont typeface="Wingdings" pitchFamily="2" charset="2"/>
              <a:buChar char="Ø"/>
            </a:pPr>
            <a:r>
              <a:rPr lang="en-US" sz="2000" dirty="0"/>
              <a:t>Break Up Firms that Pose a “Grave Threat” to Financial Stability</a:t>
            </a:r>
          </a:p>
        </p:txBody>
      </p:sp>
      <p:sp>
        <p:nvSpPr>
          <p:cNvPr id="6147" name="TextBox 5"/>
          <p:cNvSpPr txBox="1">
            <a:spLocks noChangeArrowheads="1"/>
          </p:cNvSpPr>
          <p:nvPr/>
        </p:nvSpPr>
        <p:spPr bwMode="auto">
          <a:xfrm>
            <a:off x="838200" y="457200"/>
            <a:ext cx="7391400" cy="523220"/>
          </a:xfrm>
          <a:prstGeom prst="rect">
            <a:avLst/>
          </a:prstGeom>
          <a:noFill/>
          <a:ln w="9525">
            <a:noFill/>
            <a:miter lim="800000"/>
            <a:headEnd/>
            <a:tailEnd/>
          </a:ln>
        </p:spPr>
        <p:txBody>
          <a:bodyPr>
            <a:spAutoFit/>
          </a:bodyPr>
          <a:lstStyle/>
          <a:p>
            <a:pPr algn="ctr"/>
            <a:r>
              <a:rPr lang="en-US" sz="2800" b="1" dirty="0">
                <a:solidFill>
                  <a:schemeClr val="accent6">
                    <a:lumMod val="40000"/>
                    <a:lumOff val="60000"/>
                  </a:schemeClr>
                </a:solidFill>
                <a:latin typeface="+mj-lt"/>
              </a:rPr>
              <a:t>FSOC Authorities</a:t>
            </a:r>
          </a:p>
        </p:txBody>
      </p:sp>
      <p:sp>
        <p:nvSpPr>
          <p:cNvPr id="5" name="Slide Number Placeholder 4"/>
          <p:cNvSpPr>
            <a:spLocks noGrp="1"/>
          </p:cNvSpPr>
          <p:nvPr>
            <p:ph type="sldNum" sz="quarter" idx="12"/>
          </p:nvPr>
        </p:nvSpPr>
        <p:spPr/>
        <p:txBody>
          <a:bodyPr/>
          <a:lstStyle/>
          <a:p>
            <a:fld id="{9D50AF7C-C890-4F73-81FC-381095C6EBED}"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188720"/>
            <a:ext cx="7467600" cy="3170099"/>
          </a:xfrm>
          <a:prstGeom prst="rect">
            <a:avLst/>
          </a:prstGeom>
          <a:noFill/>
        </p:spPr>
        <p:txBody>
          <a:bodyPr>
            <a:spAutoFit/>
          </a:bodyPr>
          <a:lstStyle/>
          <a:p>
            <a:pPr marL="342900" indent="-342900">
              <a:buFont typeface="Wingdings" pitchFamily="2" charset="2"/>
              <a:buChar char="Ø"/>
            </a:pPr>
            <a:r>
              <a:rPr lang="en-US" sz="2000" b="1" dirty="0"/>
              <a:t>Facilitate Regulatory Coordination</a:t>
            </a:r>
          </a:p>
          <a:p>
            <a:endParaRPr lang="en-US" sz="2000" dirty="0"/>
          </a:p>
          <a:p>
            <a:pPr marL="285750" indent="-285750">
              <a:buFont typeface="Arial" pitchFamily="34" charset="0"/>
              <a:buChar char="•"/>
            </a:pPr>
            <a:r>
              <a:rPr lang="en-US" sz="2000" dirty="0"/>
              <a:t>The Council has a statutory duty to facilitate information sharing and coordination among the member agencies regarding domestic financial services policy development, rulemaking, examinations, reporting requirements, and enforcement actions. </a:t>
            </a:r>
            <a:endParaRPr lang="en-US" sz="2000" dirty="0" smtClean="0"/>
          </a:p>
          <a:p>
            <a:pPr marL="285750" indent="-285750">
              <a:buFont typeface="Arial" pitchFamily="34" charset="0"/>
              <a:buChar char="•"/>
            </a:pPr>
            <a:endParaRPr lang="en-US" sz="2000" dirty="0"/>
          </a:p>
          <a:p>
            <a:pPr marL="285750" indent="-285750">
              <a:buFont typeface="Arial" pitchFamily="34" charset="0"/>
              <a:buChar char="•"/>
            </a:pPr>
            <a:r>
              <a:rPr lang="en-US" sz="2000" dirty="0" smtClean="0"/>
              <a:t>Through </a:t>
            </a:r>
            <a:r>
              <a:rPr lang="en-US" sz="2000" dirty="0"/>
              <a:t>this role, the Council will help reduce gaps and weaknesses within the regulatory structure, to promote a safer and more stable system.</a:t>
            </a:r>
          </a:p>
        </p:txBody>
      </p:sp>
      <p:sp>
        <p:nvSpPr>
          <p:cNvPr id="7171" name="TextBox 5"/>
          <p:cNvSpPr txBox="1">
            <a:spLocks noChangeArrowheads="1"/>
          </p:cNvSpPr>
          <p:nvPr/>
        </p:nvSpPr>
        <p:spPr bwMode="auto">
          <a:xfrm>
            <a:off x="838200" y="457200"/>
            <a:ext cx="7391400" cy="523220"/>
          </a:xfrm>
          <a:prstGeom prst="rect">
            <a:avLst/>
          </a:prstGeom>
          <a:noFill/>
          <a:ln w="9525">
            <a:noFill/>
            <a:miter lim="800000"/>
            <a:headEnd/>
            <a:tailEnd/>
          </a:ln>
        </p:spPr>
        <p:txBody>
          <a:bodyPr>
            <a:spAutoFit/>
          </a:bodyPr>
          <a:lstStyle/>
          <a:p>
            <a:pPr algn="ctr"/>
            <a:r>
              <a:rPr lang="en-US" sz="2800" b="1" dirty="0">
                <a:solidFill>
                  <a:schemeClr val="accent6">
                    <a:lumMod val="40000"/>
                    <a:lumOff val="60000"/>
                  </a:schemeClr>
                </a:solidFill>
                <a:latin typeface="+mj-lt"/>
              </a:rPr>
              <a:t>FSOC Authorities</a:t>
            </a:r>
          </a:p>
        </p:txBody>
      </p:sp>
      <p:sp>
        <p:nvSpPr>
          <p:cNvPr id="5" name="Slide Number Placeholder 4"/>
          <p:cNvSpPr>
            <a:spLocks noGrp="1"/>
          </p:cNvSpPr>
          <p:nvPr>
            <p:ph type="sldNum" sz="quarter" idx="12"/>
          </p:nvPr>
        </p:nvSpPr>
        <p:spPr/>
        <p:txBody>
          <a:bodyPr/>
          <a:lstStyle/>
          <a:p>
            <a:fld id="{9D50AF7C-C890-4F73-81FC-381095C6EBED}"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3"/>
          <p:cNvSpPr txBox="1">
            <a:spLocks noChangeArrowheads="1"/>
          </p:cNvSpPr>
          <p:nvPr/>
        </p:nvSpPr>
        <p:spPr bwMode="auto">
          <a:xfrm>
            <a:off x="977900" y="1188720"/>
            <a:ext cx="7467600" cy="3785652"/>
          </a:xfrm>
          <a:prstGeom prst="rect">
            <a:avLst/>
          </a:prstGeom>
          <a:noFill/>
          <a:ln w="9525">
            <a:noFill/>
            <a:miter lim="800000"/>
            <a:headEnd/>
            <a:tailEnd/>
          </a:ln>
        </p:spPr>
        <p:txBody>
          <a:bodyPr>
            <a:spAutoFit/>
          </a:bodyPr>
          <a:lstStyle/>
          <a:p>
            <a:pPr marL="342900" indent="-342900">
              <a:buFont typeface="Wingdings" pitchFamily="2" charset="2"/>
              <a:buChar char="Ø"/>
            </a:pPr>
            <a:r>
              <a:rPr lang="en-US" sz="2000" b="1" dirty="0"/>
              <a:t>Facilitate Information Sharing and Collection</a:t>
            </a:r>
          </a:p>
          <a:p>
            <a:endParaRPr lang="en-US" sz="2000" dirty="0"/>
          </a:p>
          <a:p>
            <a:pPr marL="342900" indent="-342900">
              <a:buFont typeface="Arial" pitchFamily="34" charset="0"/>
              <a:buChar char="•"/>
            </a:pPr>
            <a:r>
              <a:rPr lang="en-US" sz="2000" dirty="0"/>
              <a:t>By statute, the Council has a duty to facilitate the sharing of data and information among the member agencies. </a:t>
            </a:r>
            <a:endParaRPr lang="en-US" sz="2000" dirty="0" smtClean="0"/>
          </a:p>
          <a:p>
            <a:pPr marL="342900" indent="-342900">
              <a:buFont typeface="Arial" pitchFamily="34" charset="0"/>
              <a:buChar char="•"/>
            </a:pPr>
            <a:endParaRPr lang="en-US" sz="2000" dirty="0"/>
          </a:p>
          <a:p>
            <a:pPr marL="342900" indent="-342900">
              <a:buFont typeface="Arial" pitchFamily="34" charset="0"/>
              <a:buChar char="•"/>
            </a:pPr>
            <a:r>
              <a:rPr lang="en-US" sz="2000" dirty="0" smtClean="0"/>
              <a:t>In </a:t>
            </a:r>
            <a:r>
              <a:rPr lang="en-US" sz="2000" dirty="0"/>
              <a:t>instances where available data proves insufficient, the Council has the authority to direct the OFR to collect information from certain individual financial companies in order to assess risks to the financial system. The collection and analysis of this data will aid the Council and OFR in their shared goal of removing blind spots within </a:t>
            </a:r>
            <a:r>
              <a:rPr lang="en-US" sz="2000" dirty="0" smtClean="0"/>
              <a:t>the </a:t>
            </a:r>
            <a:r>
              <a:rPr lang="en-US" sz="2000" dirty="0"/>
              <a:t>financial system and assisting regulators in identifying risks and other emerging threats</a:t>
            </a:r>
            <a:r>
              <a:rPr lang="en-US" dirty="0"/>
              <a:t>.</a:t>
            </a:r>
          </a:p>
        </p:txBody>
      </p:sp>
      <p:sp>
        <p:nvSpPr>
          <p:cNvPr id="8195" name="TextBox 5"/>
          <p:cNvSpPr txBox="1">
            <a:spLocks noChangeArrowheads="1"/>
          </p:cNvSpPr>
          <p:nvPr/>
        </p:nvSpPr>
        <p:spPr bwMode="auto">
          <a:xfrm>
            <a:off x="838200" y="457200"/>
            <a:ext cx="7391400" cy="523220"/>
          </a:xfrm>
          <a:prstGeom prst="rect">
            <a:avLst/>
          </a:prstGeom>
          <a:noFill/>
          <a:ln w="9525">
            <a:noFill/>
            <a:miter lim="800000"/>
            <a:headEnd/>
            <a:tailEnd/>
          </a:ln>
        </p:spPr>
        <p:txBody>
          <a:bodyPr>
            <a:spAutoFit/>
          </a:bodyPr>
          <a:lstStyle/>
          <a:p>
            <a:pPr algn="ctr"/>
            <a:r>
              <a:rPr lang="en-US" sz="2800" b="1" dirty="0">
                <a:solidFill>
                  <a:schemeClr val="accent6">
                    <a:lumMod val="40000"/>
                    <a:lumOff val="60000"/>
                  </a:schemeClr>
                </a:solidFill>
                <a:latin typeface="+mj-lt"/>
              </a:rPr>
              <a:t>FSOC Authorities</a:t>
            </a:r>
          </a:p>
        </p:txBody>
      </p:sp>
      <p:sp>
        <p:nvSpPr>
          <p:cNvPr id="4" name="Slide Number Placeholder 3"/>
          <p:cNvSpPr>
            <a:spLocks noGrp="1"/>
          </p:cNvSpPr>
          <p:nvPr>
            <p:ph type="sldNum" sz="quarter" idx="12"/>
          </p:nvPr>
        </p:nvSpPr>
        <p:spPr/>
        <p:txBody>
          <a:bodyPr/>
          <a:lstStyle/>
          <a:p>
            <a:fld id="{9D50AF7C-C890-4F73-81FC-381095C6EBED}"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3"/>
          <p:cNvSpPr txBox="1">
            <a:spLocks noChangeArrowheads="1"/>
          </p:cNvSpPr>
          <p:nvPr/>
        </p:nvSpPr>
        <p:spPr bwMode="auto">
          <a:xfrm>
            <a:off x="990600" y="1188720"/>
            <a:ext cx="7467600" cy="2862322"/>
          </a:xfrm>
          <a:prstGeom prst="rect">
            <a:avLst/>
          </a:prstGeom>
          <a:noFill/>
          <a:ln w="9525">
            <a:noFill/>
            <a:miter lim="800000"/>
            <a:headEnd/>
            <a:tailEnd/>
          </a:ln>
        </p:spPr>
        <p:txBody>
          <a:bodyPr>
            <a:spAutoFit/>
          </a:bodyPr>
          <a:lstStyle/>
          <a:p>
            <a:pPr marL="342900" indent="-342900">
              <a:buFont typeface="Wingdings" pitchFamily="2" charset="2"/>
              <a:buChar char="Ø"/>
            </a:pPr>
            <a:r>
              <a:rPr lang="en-US" sz="2000" b="1" dirty="0"/>
              <a:t>Designate Nonbank Financial Companies for Consolidated Supervision</a:t>
            </a:r>
          </a:p>
          <a:p>
            <a:endParaRPr lang="en-US" sz="2000" u="sng" dirty="0"/>
          </a:p>
          <a:p>
            <a:pPr marL="342900" indent="-342900">
              <a:buFont typeface="Arial" pitchFamily="34" charset="0"/>
              <a:buChar char="•"/>
            </a:pPr>
            <a:r>
              <a:rPr lang="en-US" sz="2000" dirty="0"/>
              <a:t>In the run up to the financial crisis of 2008, some of the firms which posed the greatest risk to the financial system were not subject to tough consolidated supervision.  The Dodd-Frank Act gives the Council the authority to require consolidated supervision of nonbank financial companies, regardless of their corporate form.</a:t>
            </a:r>
          </a:p>
        </p:txBody>
      </p:sp>
      <p:sp>
        <p:nvSpPr>
          <p:cNvPr id="9219" name="TextBox 5"/>
          <p:cNvSpPr txBox="1">
            <a:spLocks noChangeArrowheads="1"/>
          </p:cNvSpPr>
          <p:nvPr/>
        </p:nvSpPr>
        <p:spPr bwMode="auto">
          <a:xfrm>
            <a:off x="838200" y="457200"/>
            <a:ext cx="7391400" cy="523220"/>
          </a:xfrm>
          <a:prstGeom prst="rect">
            <a:avLst/>
          </a:prstGeom>
          <a:noFill/>
          <a:ln w="9525">
            <a:noFill/>
            <a:miter lim="800000"/>
            <a:headEnd/>
            <a:tailEnd/>
          </a:ln>
        </p:spPr>
        <p:txBody>
          <a:bodyPr>
            <a:spAutoFit/>
          </a:bodyPr>
          <a:lstStyle/>
          <a:p>
            <a:pPr algn="ctr"/>
            <a:r>
              <a:rPr lang="en-US" sz="2800" b="1" dirty="0">
                <a:solidFill>
                  <a:schemeClr val="accent6">
                    <a:lumMod val="40000"/>
                    <a:lumOff val="60000"/>
                  </a:schemeClr>
                </a:solidFill>
                <a:latin typeface="+mj-lt"/>
              </a:rPr>
              <a:t>FSOC Authorities</a:t>
            </a:r>
          </a:p>
        </p:txBody>
      </p:sp>
      <p:sp>
        <p:nvSpPr>
          <p:cNvPr id="4" name="Slide Number Placeholder 3"/>
          <p:cNvSpPr>
            <a:spLocks noGrp="1"/>
          </p:cNvSpPr>
          <p:nvPr>
            <p:ph type="sldNum" sz="quarter" idx="12"/>
          </p:nvPr>
        </p:nvSpPr>
        <p:spPr/>
        <p:txBody>
          <a:bodyPr/>
          <a:lstStyle/>
          <a:p>
            <a:fld id="{9D50AF7C-C890-4F73-81FC-381095C6EBED}"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825</TotalTime>
  <Words>1038</Words>
  <Application>Microsoft Office PowerPoint</Application>
  <PresentationFormat>On-screen Show (4:3)</PresentationFormat>
  <Paragraphs>145</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Foundry</vt:lpstr>
      <vt:lpstr>Institutional Arrangements in Promoting Financial Stability</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THANK YOU</vt:lpstr>
    </vt:vector>
  </TitlesOfParts>
  <Company>The U.S. Department of the Treasury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sdfasfa</dc:title>
  <dc:creator>BCushman</dc:creator>
  <cp:lastModifiedBy>cushmanb</cp:lastModifiedBy>
  <cp:revision>44</cp:revision>
  <dcterms:created xsi:type="dcterms:W3CDTF">2012-11-27T13:25:50Z</dcterms:created>
  <dcterms:modified xsi:type="dcterms:W3CDTF">2012-11-30T09:40:16Z</dcterms:modified>
</cp:coreProperties>
</file>